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905" r:id="rId2"/>
  </p:sldMasterIdLst>
  <p:notesMasterIdLst>
    <p:notesMasterId r:id="rId13"/>
  </p:notesMasterIdLst>
  <p:sldIdLst>
    <p:sldId id="398" r:id="rId3"/>
    <p:sldId id="412" r:id="rId4"/>
    <p:sldId id="397" r:id="rId5"/>
    <p:sldId id="402" r:id="rId6"/>
    <p:sldId id="410" r:id="rId7"/>
    <p:sldId id="406" r:id="rId8"/>
    <p:sldId id="408" r:id="rId9"/>
    <p:sldId id="403" r:id="rId10"/>
    <p:sldId id="409" r:id="rId11"/>
    <p:sldId id="407" r:id="rId12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3260"/>
    <a:srgbClr val="FFFFCC"/>
    <a:srgbClr val="FFFFFF"/>
    <a:srgbClr val="CCCC00"/>
    <a:srgbClr val="FFCCCC"/>
    <a:srgbClr val="CCFFFF"/>
    <a:srgbClr val="99CCFF"/>
    <a:srgbClr val="6600CC"/>
    <a:srgbClr val="FFB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2060" autoAdjust="0"/>
  </p:normalViewPr>
  <p:slideViewPr>
    <p:cSldViewPr snapToGrid="0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06846888006106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30769230769232E-3"/>
                  <c:y val="0.10260024626287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DB-4F06-815A-CC804D4F0EE7}"/>
                </c:ext>
              </c:extLst>
            </c:dLbl>
            <c:dLbl>
              <c:idx val="1"/>
              <c:layout>
                <c:manualLayout>
                  <c:x val="3.8461538461538108E-3"/>
                  <c:y val="8.491054863134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DB-4F06-815A-CC804D4F0EE7}"/>
                </c:ext>
              </c:extLst>
            </c:dLbl>
            <c:dLbl>
              <c:idx val="2"/>
              <c:layout>
                <c:manualLayout>
                  <c:x val="0"/>
                  <c:y val="8.491054863134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DB-4F06-815A-CC804D4F0EE7}"/>
                </c:ext>
              </c:extLst>
            </c:dLbl>
            <c:dLbl>
              <c:idx val="3"/>
              <c:layout>
                <c:manualLayout>
                  <c:x val="-3.8461538461538464E-3"/>
                  <c:y val="8.1372609105040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DB-4F06-815A-CC804D4F0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1800</c:v>
                </c:pt>
                <c:pt idx="1">
                  <c:v>890</c:v>
                </c:pt>
                <c:pt idx="2">
                  <c:v>636</c:v>
                </c:pt>
                <c:pt idx="3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B-4F06-815A-CC804D4F0E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A7DB-4F06-815A-CC804D4F0E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A7DB-4F06-815A-CC804D4F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13920"/>
        <c:axId val="178115712"/>
        <c:axId val="177736320"/>
      </c:bar3DChart>
      <c:catAx>
        <c:axId val="1781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15712"/>
        <c:crosses val="autoZero"/>
        <c:auto val="1"/>
        <c:lblAlgn val="ctr"/>
        <c:lblOffset val="100"/>
        <c:noMultiLvlLbl val="0"/>
      </c:catAx>
      <c:valAx>
        <c:axId val="1781157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113920"/>
        <c:crosses val="autoZero"/>
        <c:crossBetween val="between"/>
      </c:valAx>
      <c:serAx>
        <c:axId val="177736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781157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18DE9-1A3F-45E9-81F2-D5A40915B108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8EFD12-C410-4D3F-9FC1-2AB68D17D060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5EF70-EFD4-4ABF-BC02-A2D31540978A}" type="parTrans" cxnId="{98621602-35A6-42BD-BD19-44477D7BEC9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E617A-A05F-4BAF-905F-4C4F8ADF8DE8}" type="sibTrans" cxnId="{98621602-35A6-42BD-BD19-44477D7BEC9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6EB46-EB00-4BDA-8A68-25D284B0E02C}">
      <dgm:prSet phldrT="[Текст]" custT="1"/>
      <dgm:spPr/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Ежегодная премия  «</a:t>
          </a:r>
          <a:r>
            <a:rPr lang="ru-RU" sz="105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Ақылды</a:t>
          </a:r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Awards</a:t>
          </a:r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B5D10-350B-45D7-84C7-0AF524B0C4E9}" type="parTrans" cxnId="{B7749CE0-FCB4-40C7-ACE7-E1C8E1787DA3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0AAA-8948-4351-812A-35EFAE4282ED}" type="sibTrans" cxnId="{B7749CE0-FCB4-40C7-ACE7-E1C8E1787DA3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F278E-54AE-4002-AB45-962CB80B7EF0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Январь, март, октябрь-ноябрь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C0EA2-2A93-4639-A7DD-5591DE2FC242}" type="parTrans" cxnId="{3E59A7AF-C36C-4C32-8D0C-D1282D0C20C0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654A3-10F3-419D-9DC1-610A9A8A08FD}" type="sibTrans" cxnId="{3E59A7AF-C36C-4C32-8D0C-D1282D0C20C0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D351D-475C-4F02-9849-CA5C1CE7CD43}">
      <dgm:prSet phldrT="[Текст]" custT="1"/>
      <dgm:spPr/>
      <dgm:t>
        <a:bodyPr/>
        <a:lstStyle/>
        <a:p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Каникулы с пользой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CB46F-D798-4EF5-8272-B5B5FF863C4B}" type="parTrans" cxnId="{E093AD62-E9D7-4B9F-900B-9CE810C622CA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4963E-BFA8-416B-8DD2-6E56DE69721E}" type="sibTrans" cxnId="{E093AD62-E9D7-4B9F-900B-9CE810C622CA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7AC52F-3510-4E4A-A86D-88E1EB00EFDF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Январь-апрель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879B4-2A2E-4475-BB28-678059A8E953}" type="parTrans" cxnId="{90E2C921-96D2-44F9-A4F8-5D1B9E7A7CC1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A2414-03F9-4523-8775-F78539841FB0}" type="sibTrans" cxnId="{90E2C921-96D2-44F9-A4F8-5D1B9E7A7CC1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0E0B5-F2D5-4EFB-981B-0FF9F8ED7F6C}">
      <dgm:prSet phldrT="[Текст]" custT="1"/>
      <dgm:spPr/>
      <dgm:t>
        <a:bodyPr/>
        <a:lstStyle/>
        <a:p>
          <a:r>
            <a:rPr lang="ru-RU" altLang="ru-RU" sz="1050" b="1" dirty="0" smtClean="0">
              <a:latin typeface="Times New Roman" pitchFamily="18" charset="0"/>
              <a:cs typeface="Times New Roman" pitchFamily="18" charset="0"/>
            </a:rPr>
            <a:t>Университетские субботы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65996-C5D0-42B7-930C-5523AE3E5608}" type="parTrans" cxnId="{A96CAFE0-5973-4563-ADF6-D98B99D1AFF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9DE17-3C1E-4155-90B3-ED1A2CADC7F0}" type="sibTrans" cxnId="{A96CAFE0-5973-4563-ADF6-D98B99D1AFF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3D2AE-B124-461F-8CA5-1A7886520DEE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00B47-BA70-4700-8F63-75CBF54F77D4}" type="parTrans" cxnId="{FA1DC581-7C2C-4896-9CCF-DDEE3A6F1438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B5B94-35CC-4654-8B7E-7B4291ACCBC9}" type="sibTrans" cxnId="{FA1DC581-7C2C-4896-9CCF-DDEE3A6F1438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E909A-B76C-4D43-B144-639ED12A0F6E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18697-3A80-4B94-9928-ED9432CB4D0F}" type="parTrans" cxnId="{DC83770D-DA0D-483B-888D-7CF1717AD53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E8139-482A-4C16-93AB-3E6C27045AC3}" type="sibTrans" cxnId="{DC83770D-DA0D-483B-888D-7CF1717AD53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F1B50-775F-493A-97F9-5EF102E53F33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B6D88-2209-45D1-BE17-8CC17136F5CB}" type="parTrans" cxnId="{A7FACF36-16C2-4386-88D8-0D09A3D5494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A5DC7-1435-4BD2-BE79-E3E8C1F5C392}" type="sibTrans" cxnId="{A7FACF36-16C2-4386-88D8-0D09A3D5494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CCE51-5317-4FEB-91FC-A983C826DB5B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7236D-C19C-4AC6-B845-C2BE9A1DA13B}" type="parTrans" cxnId="{6D1522A3-A49D-4B53-8694-3051AF5783DA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44E9C-DFAC-4435-B5D1-7EFB36CEB2FF}" type="sibTrans" cxnId="{6D1522A3-A49D-4B53-8694-3051AF5783DA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63A35-735E-4501-AECE-A80C6A461202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1C4E-E780-497C-834B-77A2ED88F43E}" type="parTrans" cxnId="{83B0A4DA-90AD-45DF-B0A1-1A4288DD684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BEA40-B0DD-45A8-8187-23F417E32934}" type="sibTrans" cxnId="{83B0A4DA-90AD-45DF-B0A1-1A4288DD684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5051C-F2A0-4549-BE5A-6FD7DF154110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AD50-2201-4854-A970-B828691B6B67}" type="parTrans" cxnId="{EC6EA62C-E708-4AE9-B597-6949D83ACE7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9004B-6980-46B6-9E5E-AB4AB839A51C}" type="sibTrans" cxnId="{EC6EA62C-E708-4AE9-B597-6949D83ACE7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B580A-A6E7-4032-8D8C-4170FF929AE8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23152-1D2B-4638-BC35-35259FE92850}" type="parTrans" cxnId="{995C9505-7C09-4D69-B50F-89B7458EEB66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0BC31-8CEF-4C13-9435-55BA1461E4FD}" type="sibTrans" cxnId="{995C9505-7C09-4D69-B50F-89B7458EEB66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41430-1F56-4E1F-876A-ED24D8104F8D}">
      <dgm:prSet custT="1"/>
      <dgm:spPr/>
      <dgm:t>
        <a:bodyPr/>
        <a:lstStyle/>
        <a:p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День открытых дверей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6304D-1C9A-4912-BED0-E82170782CDE}" type="parTrans" cxnId="{CB7B92FD-D6B3-490F-8572-F15F586BECED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42DDD-D680-4EC6-BD00-071942AD5011}" type="sibTrans" cxnId="{CB7B92FD-D6B3-490F-8572-F15F586BECED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C2A05-707E-43FC-AFB6-36003443F7C7}">
      <dgm:prSet custT="1"/>
      <dgm:spPr/>
      <dgm:t>
        <a:bodyPr/>
        <a:lstStyle/>
        <a:p>
          <a:r>
            <a:rPr lang="kk-KZ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 в школах городов Семея и 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A4BF6-8A39-4507-8374-05705CA381A0}" type="parTrans" cxnId="{21AFEFEA-1317-4372-9AFB-77E62C832C6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313BD-8281-4AB9-B229-72C639AE4591}" type="sibTrans" cxnId="{21AFEFEA-1317-4372-9AFB-77E62C832C6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C0672-8313-4DC4-8601-E7EDAF42B33B}">
      <dgm:prSet custT="1"/>
      <dgm:spPr/>
      <dgm:t>
        <a:bodyPr/>
        <a:lstStyle/>
        <a:p>
          <a:r>
            <a:rPr lang="kk-KZ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Усть-Каменогорска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EAB1F-16E0-499B-BF36-FEE307F4B34E}" type="parTrans" cxnId="{2AB2482C-EC09-4A52-8FC2-A409A421DEFB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C821A-2279-426D-BFFB-F8D25028642E}" type="sibTrans" cxnId="{2AB2482C-EC09-4A52-8FC2-A409A421DEFB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99F92-B47F-4D47-B989-3B19F469E8A9}">
      <dgm:prSet custT="1"/>
      <dgm:spPr/>
      <dgm:t>
        <a:bodyPr/>
        <a:lstStyle/>
        <a:p>
          <a:r>
            <a:rPr lang="kk-KZ" altLang="ru-RU" sz="1050" b="1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ероприятие «Дни ВУЗов» в городах Усть-Каменогорск, Семей   и Риддер, Шемонаихинском, Алтайском, Глубоковском, Бескарагайском, Бородулихинском и Уланском районах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9AEED-12DE-4C46-868F-5549CC9467A9}" type="parTrans" cxnId="{3EB0382D-D3BF-4493-A5F8-B6D6A716AC93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B18CD-8538-47E9-BE1F-105A9EB67D6A}" type="sibTrans" cxnId="{3EB0382D-D3BF-4493-A5F8-B6D6A716AC93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C95E2-E828-405B-9092-36C27A3E5EA4}">
      <dgm:prSet custT="1"/>
      <dgm:spPr/>
      <dgm:t>
        <a:bodyPr/>
        <a:lstStyle/>
        <a:p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Фестиваль профессий «My PRO» в городах Семей и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5F903-B78C-49C5-821E-DAB07ED959E1}" type="parTrans" cxnId="{55D028DE-6FEA-49EA-9FB4-5D6F25D481E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3B22F-50B3-4830-A514-F3A2A6585750}" type="sibTrans" cxnId="{55D028DE-6FEA-49EA-9FB4-5D6F25D481E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4062B-9553-4F67-97DD-A7C4AC8F3747}">
      <dgm:prSet custT="1"/>
      <dgm:spPr/>
      <dgm:t>
        <a:bodyPr/>
        <a:lstStyle/>
        <a:p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Усть-Каменогорск </a:t>
          </a:r>
          <a:endParaRPr lang="ru-RU" alt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902CF-1212-4438-BEB2-55D397501B30}" type="parTrans" cxnId="{2BCC3FB9-CF27-454C-A49D-A1319A09A756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D9A5B-E7E4-494B-A18F-4E8769FC91AF}" type="sibTrans" cxnId="{2BCC3FB9-CF27-454C-A49D-A1319A09A756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C9E3D-743D-454B-952E-0C76F0A08234}">
      <dgm:prSet custT="1"/>
      <dgm:spPr/>
      <dgm:t>
        <a:bodyPr/>
        <a:lstStyle/>
        <a:p>
          <a:r>
            <a:rPr lang="ru-RU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ф</a:t>
          </a:r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естиваль «Тәлімгер Вожатый </a:t>
          </a:r>
          <a:r>
            <a:rPr lang="en-US" altLang="ru-RU" sz="1050" b="1" smtClean="0">
              <a:latin typeface="Times New Roman" pitchFamily="18" charset="0"/>
              <a:cs typeface="Times New Roman" pitchFamily="18" charset="0"/>
            </a:rPr>
            <a:t>Fest</a:t>
          </a:r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FB765-CC49-47E2-88BD-FE8F340F6604}" type="parTrans" cxnId="{75DB3B9B-15AF-493A-8F6F-5DE40AC31C9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AA9E0-BBE8-4BE3-9A60-5979695886EB}" type="sibTrans" cxnId="{75DB3B9B-15AF-493A-8F6F-5DE40AC31C9F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4CE98-0497-4E64-8B18-44F123770C06}">
      <dgm:prSet custT="1"/>
      <dgm:spPr/>
      <dgm:t>
        <a:bodyPr/>
        <a:lstStyle/>
        <a:p>
          <a:r>
            <a:rPr lang="ru-RU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чемпионат профессионального мастерства «</a:t>
          </a:r>
          <a:r>
            <a:rPr lang="en-US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 Shygys</a:t>
          </a:r>
          <a:r>
            <a:rPr lang="kk-KZ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A0A4A-E60D-4FA0-9867-BA561F1A4084}" type="parTrans" cxnId="{251E7E57-FBB5-4C94-86BA-9748F98B298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2E027-5531-4F37-AFBE-F4EE922C50CF}" type="sibTrans" cxnId="{251E7E57-FBB5-4C94-86BA-9748F98B298E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2F2B6-1608-44E0-8E21-1129528ABEE3}">
      <dgm:prSet custT="1"/>
      <dgm:spPr/>
      <dgm:t>
        <a:bodyPr/>
        <a:lstStyle/>
        <a:p>
          <a:r>
            <a:rPr lang="ru-RU" altLang="ru-RU" sz="1050" b="1" smtClean="0">
              <a:latin typeface="Times New Roman" pitchFamily="18" charset="0"/>
              <a:cs typeface="Times New Roman" pitchFamily="18" charset="0"/>
            </a:rPr>
            <a:t>Предметные олимпиады</a:t>
          </a:r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3FE75-DAF5-45CD-AB67-81B391002DE0}" type="parTrans" cxnId="{FC6FB554-0248-4CB0-AB5F-0DC63A2644F2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F2F3-5377-4A04-B841-EBA3E10EBBC6}" type="sibTrans" cxnId="{FC6FB554-0248-4CB0-AB5F-0DC63A2644F2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53ED5-C027-4BC7-9C32-57739F875EDE}">
      <dgm:prSet custT="1"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0152E-4B60-4BB4-A178-3167042DA926}" type="parTrans" cxnId="{51A204DC-FC50-4F44-AC30-15ADFFD79F7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CB011-43E7-4491-BA21-D8FDA20A7544}" type="sibTrans" cxnId="{51A204DC-FC50-4F44-AC30-15ADFFD79F79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144B9-2EB0-4FF3-893F-BA3F1A0AC448}">
      <dgm:prSet custT="1"/>
      <dgm:spPr/>
      <dgm:t>
        <a:bodyPr/>
        <a:lstStyle/>
        <a:p>
          <a:r>
            <a:rPr lang="ru-RU" sz="10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Стенд-моб «Моя профессия – залог процветания страны!» в административных центрах районов и городов области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099A8-7AC0-4245-B620-74325952A1F8}" type="parTrans" cxnId="{75072AD8-3077-4D6A-A871-CAF37E4165E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28E10-2C23-4290-BF32-44539FDD0090}" type="sibTrans" cxnId="{75072AD8-3077-4D6A-A871-CAF37E4165E5}">
      <dgm:prSet/>
      <dgm:spPr/>
      <dgm:t>
        <a:bodyPr/>
        <a:lstStyle/>
        <a:p>
          <a:endParaRPr lang="ru-RU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ABCD7-8788-4718-8DCD-A6BC6EB3A035}" type="pres">
      <dgm:prSet presAssocID="{9CA18DE9-1A3F-45E9-81F2-D5A40915B1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60FFC-9C8A-4BFA-B64C-D91B352A9C75}" type="pres">
      <dgm:prSet presAssocID="{C98EFD12-C410-4D3F-9FC1-2AB68D17D060}" presName="linNode" presStyleCnt="0"/>
      <dgm:spPr/>
    </dgm:pt>
    <dgm:pt modelId="{AE9D7400-D4DE-4FBF-8B62-3AD4C294485A}" type="pres">
      <dgm:prSet presAssocID="{C98EFD12-C410-4D3F-9FC1-2AB68D17D060}" presName="parTx" presStyleLbl="revTx" presStyleIdx="0" presStyleCnt="11" custLinFactNeighborX="-18977" custLinFactNeighborY="4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7F1B-3410-435C-8665-45EF357723B4}" type="pres">
      <dgm:prSet presAssocID="{C98EFD12-C410-4D3F-9FC1-2AB68D17D060}" presName="bracket" presStyleLbl="parChTrans1D1" presStyleIdx="0" presStyleCnt="11"/>
      <dgm:spPr/>
    </dgm:pt>
    <dgm:pt modelId="{23C3F2CC-AB23-434C-AE96-E0430C7E3C7E}" type="pres">
      <dgm:prSet presAssocID="{C98EFD12-C410-4D3F-9FC1-2AB68D17D060}" presName="spH" presStyleCnt="0"/>
      <dgm:spPr/>
    </dgm:pt>
    <dgm:pt modelId="{6D19DC52-AAA2-49AA-B7D2-1A31412E8B90}" type="pres">
      <dgm:prSet presAssocID="{C98EFD12-C410-4D3F-9FC1-2AB68D17D060}" presName="desTx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264B2-5485-4909-9DEF-42E221E13D9F}" type="pres">
      <dgm:prSet presAssocID="{BBEE617A-A05F-4BAF-905F-4C4F8ADF8DE8}" presName="spV" presStyleCnt="0"/>
      <dgm:spPr/>
    </dgm:pt>
    <dgm:pt modelId="{797C909B-6D36-4E21-A9F1-265FD4535735}" type="pres">
      <dgm:prSet presAssocID="{580F278E-54AE-4002-AB45-962CB80B7EF0}" presName="linNode" presStyleCnt="0"/>
      <dgm:spPr/>
    </dgm:pt>
    <dgm:pt modelId="{99CA1783-0DF7-4A45-AA27-BA56F0E4A6A4}" type="pres">
      <dgm:prSet presAssocID="{580F278E-54AE-4002-AB45-962CB80B7EF0}" presName="parTx" presStyleLbl="revTx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4A031-DE68-4D6D-A5F9-A17A3F350EF8}" type="pres">
      <dgm:prSet presAssocID="{580F278E-54AE-4002-AB45-962CB80B7EF0}" presName="bracket" presStyleLbl="parChTrans1D1" presStyleIdx="1" presStyleCnt="11"/>
      <dgm:spPr/>
    </dgm:pt>
    <dgm:pt modelId="{83D5F98D-3AD3-4E7B-B39B-B66B16B832B2}" type="pres">
      <dgm:prSet presAssocID="{580F278E-54AE-4002-AB45-962CB80B7EF0}" presName="spH" presStyleCnt="0"/>
      <dgm:spPr/>
    </dgm:pt>
    <dgm:pt modelId="{A9FFE6DD-2787-4837-AE59-6B0C550EA271}" type="pres">
      <dgm:prSet presAssocID="{580F278E-54AE-4002-AB45-962CB80B7EF0}" presName="desTx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74765-4359-4D0F-92EC-B4D33466B22E}" type="pres">
      <dgm:prSet presAssocID="{782654A3-10F3-419D-9DC1-610A9A8A08FD}" presName="spV" presStyleCnt="0"/>
      <dgm:spPr/>
    </dgm:pt>
    <dgm:pt modelId="{B4CBF79E-4741-4E52-B79F-E05EEE785722}" type="pres">
      <dgm:prSet presAssocID="{767AC52F-3510-4E4A-A86D-88E1EB00EFDF}" presName="linNode" presStyleCnt="0"/>
      <dgm:spPr/>
    </dgm:pt>
    <dgm:pt modelId="{2C799360-A3F6-4A9B-B9AA-4593EDAADDFC}" type="pres">
      <dgm:prSet presAssocID="{767AC52F-3510-4E4A-A86D-88E1EB00EFDF}" presName="parTx" presStyleLbl="revTx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4309-5CB2-4427-9968-074466E27BF4}" type="pres">
      <dgm:prSet presAssocID="{767AC52F-3510-4E4A-A86D-88E1EB00EFDF}" presName="bracket" presStyleLbl="parChTrans1D1" presStyleIdx="2" presStyleCnt="11"/>
      <dgm:spPr/>
    </dgm:pt>
    <dgm:pt modelId="{8F1D2B6D-D0D9-44DD-842E-E8B527371797}" type="pres">
      <dgm:prSet presAssocID="{767AC52F-3510-4E4A-A86D-88E1EB00EFDF}" presName="spH" presStyleCnt="0"/>
      <dgm:spPr/>
    </dgm:pt>
    <dgm:pt modelId="{12942FD5-1C67-4328-9780-7F1905E54927}" type="pres">
      <dgm:prSet presAssocID="{767AC52F-3510-4E4A-A86D-88E1EB00EFDF}" presName="desTx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28BB6-7548-47E7-A58D-A218A9700812}" type="pres">
      <dgm:prSet presAssocID="{F4BA2414-03F9-4523-8775-F78539841FB0}" presName="spV" presStyleCnt="0"/>
      <dgm:spPr/>
    </dgm:pt>
    <dgm:pt modelId="{30DDF16C-0608-46C5-BD94-490DC228B5B8}" type="pres">
      <dgm:prSet presAssocID="{E173D2AE-B124-461F-8CA5-1A7886520DEE}" presName="linNode" presStyleCnt="0"/>
      <dgm:spPr/>
    </dgm:pt>
    <dgm:pt modelId="{611C0B95-8036-47BB-9C38-A850AF19E219}" type="pres">
      <dgm:prSet presAssocID="{E173D2AE-B124-461F-8CA5-1A7886520DEE}" presName="parTx" presStyleLbl="revTx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004F1-9C8B-470B-AB5A-1C6257CB14AE}" type="pres">
      <dgm:prSet presAssocID="{E173D2AE-B124-461F-8CA5-1A7886520DEE}" presName="bracket" presStyleLbl="parChTrans1D1" presStyleIdx="3" presStyleCnt="11"/>
      <dgm:spPr/>
    </dgm:pt>
    <dgm:pt modelId="{13A7E073-ECCE-4A31-94BA-801D32139849}" type="pres">
      <dgm:prSet presAssocID="{E173D2AE-B124-461F-8CA5-1A7886520DEE}" presName="spH" presStyleCnt="0"/>
      <dgm:spPr/>
    </dgm:pt>
    <dgm:pt modelId="{68BEE9EF-0C0A-4B16-BCE8-C335D473D212}" type="pres">
      <dgm:prSet presAssocID="{E173D2AE-B124-461F-8CA5-1A7886520DEE}" presName="desTx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26453-88A4-4173-A3EC-FAD10DDE829E}" type="pres">
      <dgm:prSet presAssocID="{590B5B94-35CC-4654-8B7E-7B4291ACCBC9}" presName="spV" presStyleCnt="0"/>
      <dgm:spPr/>
    </dgm:pt>
    <dgm:pt modelId="{74FCAC35-D6EA-4C36-97FE-A38DC27A1C82}" type="pres">
      <dgm:prSet presAssocID="{739E909A-B76C-4D43-B144-639ED12A0F6E}" presName="linNode" presStyleCnt="0"/>
      <dgm:spPr/>
    </dgm:pt>
    <dgm:pt modelId="{21B677AB-F08B-4E06-BB24-329A6606ABD4}" type="pres">
      <dgm:prSet presAssocID="{739E909A-B76C-4D43-B144-639ED12A0F6E}" presName="parTx" presStyleLbl="revTx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3ED11-80D6-4C80-8138-434F9F15A77F}" type="pres">
      <dgm:prSet presAssocID="{739E909A-B76C-4D43-B144-639ED12A0F6E}" presName="bracket" presStyleLbl="parChTrans1D1" presStyleIdx="4" presStyleCnt="11"/>
      <dgm:spPr/>
    </dgm:pt>
    <dgm:pt modelId="{1EF2B822-F514-435A-8900-902C18EC6F51}" type="pres">
      <dgm:prSet presAssocID="{739E909A-B76C-4D43-B144-639ED12A0F6E}" presName="spH" presStyleCnt="0"/>
      <dgm:spPr/>
    </dgm:pt>
    <dgm:pt modelId="{2D1AC394-6EC2-4D57-B91B-A21B8F971B89}" type="pres">
      <dgm:prSet presAssocID="{739E909A-B76C-4D43-B144-639ED12A0F6E}" presName="desTx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1D047-F63F-4D1A-AB13-E6F1F20A4D71}" type="pres">
      <dgm:prSet presAssocID="{5FAE8139-482A-4C16-93AB-3E6C27045AC3}" presName="spV" presStyleCnt="0"/>
      <dgm:spPr/>
    </dgm:pt>
    <dgm:pt modelId="{22D1506C-65D4-41A5-A5E2-DB65CD6C1D62}" type="pres">
      <dgm:prSet presAssocID="{280F1B50-775F-493A-97F9-5EF102E53F33}" presName="linNode" presStyleCnt="0"/>
      <dgm:spPr/>
    </dgm:pt>
    <dgm:pt modelId="{98D7301A-0673-436F-B6E6-3C6CF41DD2D5}" type="pres">
      <dgm:prSet presAssocID="{280F1B50-775F-493A-97F9-5EF102E53F33}" presName="parTx" presStyleLbl="revTx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47D20-0398-4EAF-A80C-771C5671BCEB}" type="pres">
      <dgm:prSet presAssocID="{280F1B50-775F-493A-97F9-5EF102E53F33}" presName="bracket" presStyleLbl="parChTrans1D1" presStyleIdx="5" presStyleCnt="11"/>
      <dgm:spPr/>
    </dgm:pt>
    <dgm:pt modelId="{CF1B374D-5CF6-4C7B-8DCD-2F53B2CC8659}" type="pres">
      <dgm:prSet presAssocID="{280F1B50-775F-493A-97F9-5EF102E53F33}" presName="spH" presStyleCnt="0"/>
      <dgm:spPr/>
    </dgm:pt>
    <dgm:pt modelId="{95A139B9-EE00-48D8-8491-EE92D6C3D501}" type="pres">
      <dgm:prSet presAssocID="{280F1B50-775F-493A-97F9-5EF102E53F33}" presName="desTx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7702F-0CF1-4797-9E61-1E2B00A665EB}" type="pres">
      <dgm:prSet presAssocID="{2FAA5DC7-1435-4BD2-BE79-E3E8C1F5C392}" presName="spV" presStyleCnt="0"/>
      <dgm:spPr/>
    </dgm:pt>
    <dgm:pt modelId="{7D6845B1-49C3-454F-9923-464D46C7CA8D}" type="pres">
      <dgm:prSet presAssocID="{A8ECCE51-5317-4FEB-91FC-A983C826DB5B}" presName="linNode" presStyleCnt="0"/>
      <dgm:spPr/>
    </dgm:pt>
    <dgm:pt modelId="{9C34E202-2FA3-4781-9A4D-34E2926B8B7A}" type="pres">
      <dgm:prSet presAssocID="{A8ECCE51-5317-4FEB-91FC-A983C826DB5B}" presName="parTx" presStyleLbl="revTx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66D7A-F891-4DDB-89A7-16DE611D3A55}" type="pres">
      <dgm:prSet presAssocID="{A8ECCE51-5317-4FEB-91FC-A983C826DB5B}" presName="bracket" presStyleLbl="parChTrans1D1" presStyleIdx="6" presStyleCnt="11"/>
      <dgm:spPr/>
    </dgm:pt>
    <dgm:pt modelId="{24F43327-5204-427C-806E-0398B65B802E}" type="pres">
      <dgm:prSet presAssocID="{A8ECCE51-5317-4FEB-91FC-A983C826DB5B}" presName="spH" presStyleCnt="0"/>
      <dgm:spPr/>
    </dgm:pt>
    <dgm:pt modelId="{22808966-ED2E-463C-B653-CD5F6D01D18A}" type="pres">
      <dgm:prSet presAssocID="{A8ECCE51-5317-4FEB-91FC-A983C826DB5B}" presName="desTx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14E0-2FD4-4493-960A-1989BDE675CC}" type="pres">
      <dgm:prSet presAssocID="{67144E9C-DFAC-4435-B5D1-7EFB36CEB2FF}" presName="spV" presStyleCnt="0"/>
      <dgm:spPr/>
    </dgm:pt>
    <dgm:pt modelId="{E2F64753-42BB-4505-BD84-907CF4A1C8A6}" type="pres">
      <dgm:prSet presAssocID="{21063A35-735E-4501-AECE-A80C6A461202}" presName="linNode" presStyleCnt="0"/>
      <dgm:spPr/>
    </dgm:pt>
    <dgm:pt modelId="{A97971AF-D791-4B64-9925-95C0720D9199}" type="pres">
      <dgm:prSet presAssocID="{21063A35-735E-4501-AECE-A80C6A461202}" presName="parTx" presStyleLbl="revTx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0F636-DEC3-4F97-9F6A-0F88AB8736CA}" type="pres">
      <dgm:prSet presAssocID="{21063A35-735E-4501-AECE-A80C6A461202}" presName="bracket" presStyleLbl="parChTrans1D1" presStyleIdx="7" presStyleCnt="11"/>
      <dgm:spPr/>
    </dgm:pt>
    <dgm:pt modelId="{3BDEBD50-309D-4EFA-82D4-39A4FF2B8D56}" type="pres">
      <dgm:prSet presAssocID="{21063A35-735E-4501-AECE-A80C6A461202}" presName="spH" presStyleCnt="0"/>
      <dgm:spPr/>
    </dgm:pt>
    <dgm:pt modelId="{A071730C-ED6B-430C-81E2-147D6C25F422}" type="pres">
      <dgm:prSet presAssocID="{21063A35-735E-4501-AECE-A80C6A461202}" presName="desTx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5FDF8-524E-4DA9-B785-68EB09F9C48D}" type="pres">
      <dgm:prSet presAssocID="{ED6BEA40-B0DD-45A8-8187-23F417E32934}" presName="spV" presStyleCnt="0"/>
      <dgm:spPr/>
    </dgm:pt>
    <dgm:pt modelId="{3A0BCA19-BC07-4287-A769-B00426386507}" type="pres">
      <dgm:prSet presAssocID="{A5E5051C-F2A0-4549-BE5A-6FD7DF154110}" presName="linNode" presStyleCnt="0"/>
      <dgm:spPr/>
    </dgm:pt>
    <dgm:pt modelId="{4A3337F3-B1E0-4B57-85A1-8CE6E2D525AF}" type="pres">
      <dgm:prSet presAssocID="{A5E5051C-F2A0-4549-BE5A-6FD7DF154110}" presName="parTx" presStyleLbl="revTx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8D60C-21E7-4718-AA2B-1C3AD019C8D5}" type="pres">
      <dgm:prSet presAssocID="{A5E5051C-F2A0-4549-BE5A-6FD7DF154110}" presName="bracket" presStyleLbl="parChTrans1D1" presStyleIdx="8" presStyleCnt="11"/>
      <dgm:spPr/>
    </dgm:pt>
    <dgm:pt modelId="{1DB46C37-FC87-4A97-98FE-60ACCB542161}" type="pres">
      <dgm:prSet presAssocID="{A5E5051C-F2A0-4549-BE5A-6FD7DF154110}" presName="spH" presStyleCnt="0"/>
      <dgm:spPr/>
    </dgm:pt>
    <dgm:pt modelId="{B7ABA374-5778-4F77-9E95-B94C2AF47972}" type="pres">
      <dgm:prSet presAssocID="{A5E5051C-F2A0-4549-BE5A-6FD7DF154110}" presName="desTx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249B6-B5BB-4D64-91D5-1AAD79749A69}" type="pres">
      <dgm:prSet presAssocID="{E359004B-6980-46B6-9E5E-AB4AB839A51C}" presName="spV" presStyleCnt="0"/>
      <dgm:spPr/>
    </dgm:pt>
    <dgm:pt modelId="{DF709D5C-5F01-4F72-8DD0-972BB1125049}" type="pres">
      <dgm:prSet presAssocID="{A73B580A-A6E7-4032-8D8C-4170FF929AE8}" presName="linNode" presStyleCnt="0"/>
      <dgm:spPr/>
    </dgm:pt>
    <dgm:pt modelId="{57EE7450-8B37-48B3-9C38-8F6A6BE109A2}" type="pres">
      <dgm:prSet presAssocID="{A73B580A-A6E7-4032-8D8C-4170FF929AE8}" presName="parTx" presStyleLbl="revTx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6859C-0E03-492F-A7D1-7FFBE3AE6B29}" type="pres">
      <dgm:prSet presAssocID="{A73B580A-A6E7-4032-8D8C-4170FF929AE8}" presName="bracket" presStyleLbl="parChTrans1D1" presStyleIdx="9" presStyleCnt="11"/>
      <dgm:spPr/>
    </dgm:pt>
    <dgm:pt modelId="{5ACFC533-00F7-48AF-92F3-B0A5FC7247A1}" type="pres">
      <dgm:prSet presAssocID="{A73B580A-A6E7-4032-8D8C-4170FF929AE8}" presName="spH" presStyleCnt="0"/>
      <dgm:spPr/>
    </dgm:pt>
    <dgm:pt modelId="{4668DF2E-A020-496C-9EAB-DA3D32C60E1C}" type="pres">
      <dgm:prSet presAssocID="{A73B580A-A6E7-4032-8D8C-4170FF929AE8}" presName="desTx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41EA1-8CC3-40EA-9DB8-49D4C9D2D0A3}" type="pres">
      <dgm:prSet presAssocID="{72E0BC31-8CEF-4C13-9435-55BA1461E4FD}" presName="spV" presStyleCnt="0"/>
      <dgm:spPr/>
    </dgm:pt>
    <dgm:pt modelId="{1548E8DD-C1F1-4523-A390-8770B41C1975}" type="pres">
      <dgm:prSet presAssocID="{1D953ED5-C027-4BC7-9C32-57739F875EDE}" presName="linNode" presStyleCnt="0"/>
      <dgm:spPr/>
    </dgm:pt>
    <dgm:pt modelId="{19484E1F-82F3-452E-8B39-8E76CFFBD36F}" type="pres">
      <dgm:prSet presAssocID="{1D953ED5-C027-4BC7-9C32-57739F875EDE}" presName="parTx" presStyleLbl="revTx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51E6C-74AB-42D8-8952-05A7C21B8F85}" type="pres">
      <dgm:prSet presAssocID="{1D953ED5-C027-4BC7-9C32-57739F875EDE}" presName="bracket" presStyleLbl="parChTrans1D1" presStyleIdx="10" presStyleCnt="11"/>
      <dgm:spPr/>
    </dgm:pt>
    <dgm:pt modelId="{EFA8F5B2-EEA6-43E8-A4BD-808BB95DD4D5}" type="pres">
      <dgm:prSet presAssocID="{1D953ED5-C027-4BC7-9C32-57739F875EDE}" presName="spH" presStyleCnt="0"/>
      <dgm:spPr/>
    </dgm:pt>
    <dgm:pt modelId="{59A9323A-D00F-4BDC-9AD9-F50DCDF5EFBB}" type="pres">
      <dgm:prSet presAssocID="{1D953ED5-C027-4BC7-9C32-57739F875EDE}" presName="desTx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21602-35A6-42BD-BD19-44477D7BEC99}" srcId="{9CA18DE9-1A3F-45E9-81F2-D5A40915B108}" destId="{C98EFD12-C410-4D3F-9FC1-2AB68D17D060}" srcOrd="0" destOrd="0" parTransId="{F805EF70-EFD4-4ABF-BC02-A2D31540978A}" sibTransId="{BBEE617A-A05F-4BAF-905F-4C4F8ADF8DE8}"/>
    <dgm:cxn modelId="{B7749CE0-FCB4-40C7-ACE7-E1C8E1787DA3}" srcId="{C98EFD12-C410-4D3F-9FC1-2AB68D17D060}" destId="{7946EB46-EB00-4BDA-8A68-25D284B0E02C}" srcOrd="0" destOrd="0" parTransId="{D43B5D10-350B-45D7-84C7-0AF524B0C4E9}" sibTransId="{E8350AAA-8948-4351-812A-35EFAE4282ED}"/>
    <dgm:cxn modelId="{83B0A4DA-90AD-45DF-B0A1-1A4288DD684E}" srcId="{9CA18DE9-1A3F-45E9-81F2-D5A40915B108}" destId="{21063A35-735E-4501-AECE-A80C6A461202}" srcOrd="7" destOrd="0" parTransId="{265D1C4E-E780-497C-834B-77A2ED88F43E}" sibTransId="{ED6BEA40-B0DD-45A8-8187-23F417E32934}"/>
    <dgm:cxn modelId="{51A204DC-FC50-4F44-AC30-15ADFFD79F79}" srcId="{9CA18DE9-1A3F-45E9-81F2-D5A40915B108}" destId="{1D953ED5-C027-4BC7-9C32-57739F875EDE}" srcOrd="10" destOrd="0" parTransId="{E7C0152E-4B60-4BB4-A178-3167042DA926}" sibTransId="{9E2CB011-43E7-4491-BA21-D8FDA20A7544}"/>
    <dgm:cxn modelId="{251E7E57-FBB5-4C94-86BA-9748F98B298E}" srcId="{A5E5051C-F2A0-4549-BE5A-6FD7DF154110}" destId="{FF74CE98-0497-4E64-8B18-44F123770C06}" srcOrd="0" destOrd="0" parTransId="{81EA0A4A-E60D-4FA0-9867-BA561F1A4084}" sibTransId="{D002E027-5531-4F37-AFBE-F4EE922C50CF}"/>
    <dgm:cxn modelId="{16C7F1C4-85AA-4730-9445-FBFC13A844DF}" type="presOf" srcId="{9CA18DE9-1A3F-45E9-81F2-D5A40915B108}" destId="{115ABCD7-8788-4718-8DCD-A6BC6EB3A035}" srcOrd="0" destOrd="0" presId="urn:diagrams.loki3.com/BracketList+Icon"/>
    <dgm:cxn modelId="{2AB2482C-EC09-4A52-8FC2-A409A421DEFB}" srcId="{739E909A-B76C-4D43-B144-639ED12A0F6E}" destId="{261C0672-8313-4DC4-8601-E7EDAF42B33B}" srcOrd="1" destOrd="0" parTransId="{008EAB1F-16E0-499B-BF36-FEE307F4B34E}" sibTransId="{0F7C821A-2279-426D-BFFB-F8D25028642E}"/>
    <dgm:cxn modelId="{CB7B92FD-D6B3-490F-8572-F15F586BECED}" srcId="{E173D2AE-B124-461F-8CA5-1A7886520DEE}" destId="{4D741430-1F56-4E1F-876A-ED24D8104F8D}" srcOrd="0" destOrd="0" parTransId="{4526304D-1C9A-4912-BED0-E82170782CDE}" sibTransId="{41642DDD-D680-4EC6-BD00-071942AD5011}"/>
    <dgm:cxn modelId="{B539A462-E5C9-41A8-9AE5-71D1C0564B62}" type="presOf" srcId="{B4BC2A05-707E-43FC-AFB6-36003443F7C7}" destId="{2D1AC394-6EC2-4D57-B91B-A21B8F971B89}" srcOrd="0" destOrd="0" presId="urn:diagrams.loki3.com/BracketList+Icon"/>
    <dgm:cxn modelId="{7C0F4E32-2268-4A11-9BFD-40A4AE37964D}" type="presOf" srcId="{7D9C95E2-E828-405B-9092-36C27A3E5EA4}" destId="{22808966-ED2E-463C-B653-CD5F6D01D18A}" srcOrd="0" destOrd="0" presId="urn:diagrams.loki3.com/BracketList+Icon"/>
    <dgm:cxn modelId="{90E2C921-96D2-44F9-A4F8-5D1B9E7A7CC1}" srcId="{9CA18DE9-1A3F-45E9-81F2-D5A40915B108}" destId="{767AC52F-3510-4E4A-A86D-88E1EB00EFDF}" srcOrd="2" destOrd="0" parTransId="{6A0879B4-2A2E-4475-BB28-678059A8E953}" sibTransId="{F4BA2414-03F9-4523-8775-F78539841FB0}"/>
    <dgm:cxn modelId="{55D028DE-6FEA-49EA-9FB4-5D6F25D481EF}" srcId="{A8ECCE51-5317-4FEB-91FC-A983C826DB5B}" destId="{7D9C95E2-E828-405B-9092-36C27A3E5EA4}" srcOrd="0" destOrd="0" parTransId="{4775F903-B78C-49C5-821E-DAB07ED959E1}" sibTransId="{D6F3B22F-50B3-4830-A514-F3A2A6585750}"/>
    <dgm:cxn modelId="{54361FBC-788B-43BC-BCF1-DB132E167C4F}" type="presOf" srcId="{977D351D-475C-4F02-9849-CA5C1CE7CD43}" destId="{A9FFE6DD-2787-4837-AE59-6B0C550EA271}" srcOrd="0" destOrd="0" presId="urn:diagrams.loki3.com/BracketList+Icon"/>
    <dgm:cxn modelId="{FC6FB554-0248-4CB0-AB5F-0DC63A2644F2}" srcId="{A73B580A-A6E7-4032-8D8C-4170FF929AE8}" destId="{A6E2F2B6-1608-44E0-8E21-1129528ABEE3}" srcOrd="0" destOrd="0" parTransId="{E503FE75-DAF5-45CD-AB67-81B391002DE0}" sibTransId="{B0AEF2F3-5377-4A04-B841-EBA3E10EBBC6}"/>
    <dgm:cxn modelId="{8B1A5FF9-E0E5-4EB5-9A4B-3EC117F3112A}" type="presOf" srcId="{7946EB46-EB00-4BDA-8A68-25D284B0E02C}" destId="{6D19DC52-AAA2-49AA-B7D2-1A31412E8B90}" srcOrd="0" destOrd="0" presId="urn:diagrams.loki3.com/BracketList+Icon"/>
    <dgm:cxn modelId="{FF39A19B-039A-424C-A9C2-C1F287A81105}" type="presOf" srcId="{4D741430-1F56-4E1F-876A-ED24D8104F8D}" destId="{68BEE9EF-0C0A-4B16-BCE8-C335D473D212}" srcOrd="0" destOrd="0" presId="urn:diagrams.loki3.com/BracketList+Icon"/>
    <dgm:cxn modelId="{D0B7163B-CD02-4709-99C6-F6395FBBBE01}" type="presOf" srcId="{8B9144B9-2EB0-4FF3-893F-BA3F1A0AC448}" destId="{59A9323A-D00F-4BDC-9AD9-F50DCDF5EFBB}" srcOrd="0" destOrd="0" presId="urn:diagrams.loki3.com/BracketList+Icon"/>
    <dgm:cxn modelId="{EC6EA62C-E708-4AE9-B597-6949D83ACE75}" srcId="{9CA18DE9-1A3F-45E9-81F2-D5A40915B108}" destId="{A5E5051C-F2A0-4549-BE5A-6FD7DF154110}" srcOrd="8" destOrd="0" parTransId="{010DAD50-2201-4854-A970-B828691B6B67}" sibTransId="{E359004B-6980-46B6-9E5E-AB4AB839A51C}"/>
    <dgm:cxn modelId="{836ACA33-3F85-4FC1-90EC-F1075E401A92}" type="presOf" srcId="{D154062B-9553-4F67-97DD-A7C4AC8F3747}" destId="{22808966-ED2E-463C-B653-CD5F6D01D18A}" srcOrd="0" destOrd="1" presId="urn:diagrams.loki3.com/BracketList+Icon"/>
    <dgm:cxn modelId="{E093AD62-E9D7-4B9F-900B-9CE810C622CA}" srcId="{580F278E-54AE-4002-AB45-962CB80B7EF0}" destId="{977D351D-475C-4F02-9849-CA5C1CE7CD43}" srcOrd="0" destOrd="0" parTransId="{71FCB46F-D798-4EF5-8272-B5B5FF863C4B}" sibTransId="{60E4963E-BFA8-416B-8DD2-6E56DE69721E}"/>
    <dgm:cxn modelId="{2A69E247-939A-468C-942E-7421CA247E77}" type="presOf" srcId="{C98EFD12-C410-4D3F-9FC1-2AB68D17D060}" destId="{AE9D7400-D4DE-4FBF-8B62-3AD4C294485A}" srcOrd="0" destOrd="0" presId="urn:diagrams.loki3.com/BracketList+Icon"/>
    <dgm:cxn modelId="{75072AD8-3077-4D6A-A871-CAF37E4165E5}" srcId="{1D953ED5-C027-4BC7-9C32-57739F875EDE}" destId="{8B9144B9-2EB0-4FF3-893F-BA3F1A0AC448}" srcOrd="0" destOrd="0" parTransId="{AF3099A8-7AC0-4245-B620-74325952A1F8}" sibTransId="{84128E10-2C23-4290-BF32-44539FDD0090}"/>
    <dgm:cxn modelId="{505C9FDC-E135-4532-8AA6-37035F417922}" type="presOf" srcId="{261C0672-8313-4DC4-8601-E7EDAF42B33B}" destId="{2D1AC394-6EC2-4D57-B91B-A21B8F971B89}" srcOrd="0" destOrd="1" presId="urn:diagrams.loki3.com/BracketList+Icon"/>
    <dgm:cxn modelId="{DC83770D-DA0D-483B-888D-7CF1717AD53F}" srcId="{9CA18DE9-1A3F-45E9-81F2-D5A40915B108}" destId="{739E909A-B76C-4D43-B144-639ED12A0F6E}" srcOrd="4" destOrd="0" parTransId="{20A18697-3A80-4B94-9928-ED9432CB4D0F}" sibTransId="{5FAE8139-482A-4C16-93AB-3E6C27045AC3}"/>
    <dgm:cxn modelId="{2BCC3FB9-CF27-454C-A49D-A1319A09A756}" srcId="{A8ECCE51-5317-4FEB-91FC-A983C826DB5B}" destId="{D154062B-9553-4F67-97DD-A7C4AC8F3747}" srcOrd="1" destOrd="0" parTransId="{A0F902CF-1212-4438-BEB2-55D397501B30}" sibTransId="{321D9A5B-E7E4-494B-A18F-4E8769FC91AF}"/>
    <dgm:cxn modelId="{F3CC9FCE-85B4-4047-86BD-5DD9B43CE707}" type="presOf" srcId="{04BC9E3D-743D-454B-952E-0C76F0A08234}" destId="{A071730C-ED6B-430C-81E2-147D6C25F422}" srcOrd="0" destOrd="0" presId="urn:diagrams.loki3.com/BracketList+Icon"/>
    <dgm:cxn modelId="{6D1522A3-A49D-4B53-8694-3051AF5783DA}" srcId="{9CA18DE9-1A3F-45E9-81F2-D5A40915B108}" destId="{A8ECCE51-5317-4FEB-91FC-A983C826DB5B}" srcOrd="6" destOrd="0" parTransId="{2DB7236D-C19C-4AC6-B845-C2BE9A1DA13B}" sibTransId="{67144E9C-DFAC-4435-B5D1-7EFB36CEB2FF}"/>
    <dgm:cxn modelId="{6DC88D2F-CCFE-4B86-AA8B-70AC10220BB9}" type="presOf" srcId="{739E909A-B76C-4D43-B144-639ED12A0F6E}" destId="{21B677AB-F08B-4E06-BB24-329A6606ABD4}" srcOrd="0" destOrd="0" presId="urn:diagrams.loki3.com/BracketList+Icon"/>
    <dgm:cxn modelId="{D54C7C18-C5CF-45C5-81D4-E35E6DE508E7}" type="presOf" srcId="{580F278E-54AE-4002-AB45-962CB80B7EF0}" destId="{99CA1783-0DF7-4A45-AA27-BA56F0E4A6A4}" srcOrd="0" destOrd="0" presId="urn:diagrams.loki3.com/BracketList+Icon"/>
    <dgm:cxn modelId="{FD3EC9B3-EFF4-4676-8390-EC3974DB17C2}" type="presOf" srcId="{A6E2F2B6-1608-44E0-8E21-1129528ABEE3}" destId="{4668DF2E-A020-496C-9EAB-DA3D32C60E1C}" srcOrd="0" destOrd="0" presId="urn:diagrams.loki3.com/BracketList+Icon"/>
    <dgm:cxn modelId="{A96CAFE0-5973-4563-ADF6-D98B99D1AFF9}" srcId="{767AC52F-3510-4E4A-A86D-88E1EB00EFDF}" destId="{2CD0E0B5-F2D5-4EFB-981B-0FF9F8ED7F6C}" srcOrd="0" destOrd="0" parTransId="{E4565996-C5D0-42B7-930C-5523AE3E5608}" sibTransId="{3D69DE17-3C1E-4155-90B3-ED1A2CADC7F0}"/>
    <dgm:cxn modelId="{995C9505-7C09-4D69-B50F-89B7458EEB66}" srcId="{9CA18DE9-1A3F-45E9-81F2-D5A40915B108}" destId="{A73B580A-A6E7-4032-8D8C-4170FF929AE8}" srcOrd="9" destOrd="0" parTransId="{90C23152-1D2B-4638-BC35-35259FE92850}" sibTransId="{72E0BC31-8CEF-4C13-9435-55BA1461E4FD}"/>
    <dgm:cxn modelId="{CCD99BC4-13E2-45E9-A6EE-3806C36436EA}" type="presOf" srcId="{280F1B50-775F-493A-97F9-5EF102E53F33}" destId="{98D7301A-0673-436F-B6E6-3C6CF41DD2D5}" srcOrd="0" destOrd="0" presId="urn:diagrams.loki3.com/BracketList+Icon"/>
    <dgm:cxn modelId="{75DB3B9B-15AF-493A-8F6F-5DE40AC31C9F}" srcId="{21063A35-735E-4501-AECE-A80C6A461202}" destId="{04BC9E3D-743D-454B-952E-0C76F0A08234}" srcOrd="0" destOrd="0" parTransId="{3B3FB765-CC49-47E2-88BD-FE8F340F6604}" sibTransId="{7EFAA9E0-BBE8-4BE3-9A60-5979695886EB}"/>
    <dgm:cxn modelId="{3B8292D0-0FA3-428A-8883-829CA6ECB611}" type="presOf" srcId="{A73B580A-A6E7-4032-8D8C-4170FF929AE8}" destId="{57EE7450-8B37-48B3-9C38-8F6A6BE109A2}" srcOrd="0" destOrd="0" presId="urn:diagrams.loki3.com/BracketList+Icon"/>
    <dgm:cxn modelId="{3E59A7AF-C36C-4C32-8D0C-D1282D0C20C0}" srcId="{9CA18DE9-1A3F-45E9-81F2-D5A40915B108}" destId="{580F278E-54AE-4002-AB45-962CB80B7EF0}" srcOrd="1" destOrd="0" parTransId="{235C0EA2-2A93-4639-A7DD-5591DE2FC242}" sibTransId="{782654A3-10F3-419D-9DC1-610A9A8A08FD}"/>
    <dgm:cxn modelId="{07A04E67-1327-4C5C-96A2-847D4A079491}" type="presOf" srcId="{E173D2AE-B124-461F-8CA5-1A7886520DEE}" destId="{611C0B95-8036-47BB-9C38-A850AF19E219}" srcOrd="0" destOrd="0" presId="urn:diagrams.loki3.com/BracketList+Icon"/>
    <dgm:cxn modelId="{B56B3F7F-9B6F-46C8-B888-E3D51668D616}" type="presOf" srcId="{FF74CE98-0497-4E64-8B18-44F123770C06}" destId="{B7ABA374-5778-4F77-9E95-B94C2AF47972}" srcOrd="0" destOrd="0" presId="urn:diagrams.loki3.com/BracketList+Icon"/>
    <dgm:cxn modelId="{98160DA1-BC7C-41ED-8A8E-72C77E7A662B}" type="presOf" srcId="{85199F92-B47F-4D47-B989-3B19F469E8A9}" destId="{95A139B9-EE00-48D8-8491-EE92D6C3D501}" srcOrd="0" destOrd="0" presId="urn:diagrams.loki3.com/BracketList+Icon"/>
    <dgm:cxn modelId="{3EB0382D-D3BF-4493-A5F8-B6D6A716AC93}" srcId="{280F1B50-775F-493A-97F9-5EF102E53F33}" destId="{85199F92-B47F-4D47-B989-3B19F469E8A9}" srcOrd="0" destOrd="0" parTransId="{AC09AEED-12DE-4C46-868F-5549CC9467A9}" sibTransId="{791B18CD-8538-47E9-BE1F-105A9EB67D6A}"/>
    <dgm:cxn modelId="{849AF289-DB72-4D7C-B39A-EE0DE83C084F}" type="presOf" srcId="{A8ECCE51-5317-4FEB-91FC-A983C826DB5B}" destId="{9C34E202-2FA3-4781-9A4D-34E2926B8B7A}" srcOrd="0" destOrd="0" presId="urn:diagrams.loki3.com/BracketList+Icon"/>
    <dgm:cxn modelId="{A7FACF36-16C2-4386-88D8-0D09A3D54945}" srcId="{9CA18DE9-1A3F-45E9-81F2-D5A40915B108}" destId="{280F1B50-775F-493A-97F9-5EF102E53F33}" srcOrd="5" destOrd="0" parTransId="{157B6D88-2209-45D1-BE17-8CC17136F5CB}" sibTransId="{2FAA5DC7-1435-4BD2-BE79-E3E8C1F5C392}"/>
    <dgm:cxn modelId="{5865BA7F-ED6A-4356-A87C-A7823D1BFE9C}" type="presOf" srcId="{767AC52F-3510-4E4A-A86D-88E1EB00EFDF}" destId="{2C799360-A3F6-4A9B-B9AA-4593EDAADDFC}" srcOrd="0" destOrd="0" presId="urn:diagrams.loki3.com/BracketList+Icon"/>
    <dgm:cxn modelId="{FA1DC581-7C2C-4896-9CCF-DDEE3A6F1438}" srcId="{9CA18DE9-1A3F-45E9-81F2-D5A40915B108}" destId="{E173D2AE-B124-461F-8CA5-1A7886520DEE}" srcOrd="3" destOrd="0" parTransId="{D5700B47-BA70-4700-8F63-75CBF54F77D4}" sibTransId="{590B5B94-35CC-4654-8B7E-7B4291ACCBC9}"/>
    <dgm:cxn modelId="{4D11AE60-A67F-4AFA-B1BC-AB219BC35CAB}" type="presOf" srcId="{A5E5051C-F2A0-4549-BE5A-6FD7DF154110}" destId="{4A3337F3-B1E0-4B57-85A1-8CE6E2D525AF}" srcOrd="0" destOrd="0" presId="urn:diagrams.loki3.com/BracketList+Icon"/>
    <dgm:cxn modelId="{FC4844BC-A806-47A4-969D-48D7CD02DB94}" type="presOf" srcId="{1D953ED5-C027-4BC7-9C32-57739F875EDE}" destId="{19484E1F-82F3-452E-8B39-8E76CFFBD36F}" srcOrd="0" destOrd="0" presId="urn:diagrams.loki3.com/BracketList+Icon"/>
    <dgm:cxn modelId="{D77990B6-B3DB-487D-A47E-31194218CF9D}" type="presOf" srcId="{21063A35-735E-4501-AECE-A80C6A461202}" destId="{A97971AF-D791-4B64-9925-95C0720D9199}" srcOrd="0" destOrd="0" presId="urn:diagrams.loki3.com/BracketList+Icon"/>
    <dgm:cxn modelId="{21AFEFEA-1317-4372-9AFB-77E62C832C6E}" srcId="{739E909A-B76C-4D43-B144-639ED12A0F6E}" destId="{B4BC2A05-707E-43FC-AFB6-36003443F7C7}" srcOrd="0" destOrd="0" parTransId="{C2AA4BF6-8A39-4507-8374-05705CA381A0}" sibTransId="{AAB313BD-8281-4AB9-B229-72C639AE4591}"/>
    <dgm:cxn modelId="{FBFADC5D-0BE8-476E-9912-46ED0BE78D82}" type="presOf" srcId="{2CD0E0B5-F2D5-4EFB-981B-0FF9F8ED7F6C}" destId="{12942FD5-1C67-4328-9780-7F1905E54927}" srcOrd="0" destOrd="0" presId="urn:diagrams.loki3.com/BracketList+Icon"/>
    <dgm:cxn modelId="{4FF4029E-F107-4E45-8969-A4B7DC4B31A5}" type="presParOf" srcId="{115ABCD7-8788-4718-8DCD-A6BC6EB3A035}" destId="{A7F60FFC-9C8A-4BFA-B64C-D91B352A9C75}" srcOrd="0" destOrd="0" presId="urn:diagrams.loki3.com/BracketList+Icon"/>
    <dgm:cxn modelId="{E62B3C2D-7DBB-4EFF-A624-0AD5E59EB8EC}" type="presParOf" srcId="{A7F60FFC-9C8A-4BFA-B64C-D91B352A9C75}" destId="{AE9D7400-D4DE-4FBF-8B62-3AD4C294485A}" srcOrd="0" destOrd="0" presId="urn:diagrams.loki3.com/BracketList+Icon"/>
    <dgm:cxn modelId="{1FBD15CA-3A9B-4A00-A68D-333E37C7E69C}" type="presParOf" srcId="{A7F60FFC-9C8A-4BFA-B64C-D91B352A9C75}" destId="{42AD7F1B-3410-435C-8665-45EF357723B4}" srcOrd="1" destOrd="0" presId="urn:diagrams.loki3.com/BracketList+Icon"/>
    <dgm:cxn modelId="{41D4D55E-C34C-4A45-B99A-440EB1A6A295}" type="presParOf" srcId="{A7F60FFC-9C8A-4BFA-B64C-D91B352A9C75}" destId="{23C3F2CC-AB23-434C-AE96-E0430C7E3C7E}" srcOrd="2" destOrd="0" presId="urn:diagrams.loki3.com/BracketList+Icon"/>
    <dgm:cxn modelId="{E052A1DD-8F29-4467-8B9A-F4F12E993496}" type="presParOf" srcId="{A7F60FFC-9C8A-4BFA-B64C-D91B352A9C75}" destId="{6D19DC52-AAA2-49AA-B7D2-1A31412E8B90}" srcOrd="3" destOrd="0" presId="urn:diagrams.loki3.com/BracketList+Icon"/>
    <dgm:cxn modelId="{9FEE1F43-13E0-47A6-AF22-7BABD46D574A}" type="presParOf" srcId="{115ABCD7-8788-4718-8DCD-A6BC6EB3A035}" destId="{D93264B2-5485-4909-9DEF-42E221E13D9F}" srcOrd="1" destOrd="0" presId="urn:diagrams.loki3.com/BracketList+Icon"/>
    <dgm:cxn modelId="{2E3CC074-37E9-4D9D-A7E8-8E2464C40C4B}" type="presParOf" srcId="{115ABCD7-8788-4718-8DCD-A6BC6EB3A035}" destId="{797C909B-6D36-4E21-A9F1-265FD4535735}" srcOrd="2" destOrd="0" presId="urn:diagrams.loki3.com/BracketList+Icon"/>
    <dgm:cxn modelId="{99AE383D-D00D-4CBD-9DA9-BD4ACC04B130}" type="presParOf" srcId="{797C909B-6D36-4E21-A9F1-265FD4535735}" destId="{99CA1783-0DF7-4A45-AA27-BA56F0E4A6A4}" srcOrd="0" destOrd="0" presId="urn:diagrams.loki3.com/BracketList+Icon"/>
    <dgm:cxn modelId="{E05DBC04-50AA-40BA-A987-0F5680A0A025}" type="presParOf" srcId="{797C909B-6D36-4E21-A9F1-265FD4535735}" destId="{F2D4A031-DE68-4D6D-A5F9-A17A3F350EF8}" srcOrd="1" destOrd="0" presId="urn:diagrams.loki3.com/BracketList+Icon"/>
    <dgm:cxn modelId="{9BBCFC9A-E55D-4CD9-B8B7-5B3DD8C66E3C}" type="presParOf" srcId="{797C909B-6D36-4E21-A9F1-265FD4535735}" destId="{83D5F98D-3AD3-4E7B-B39B-B66B16B832B2}" srcOrd="2" destOrd="0" presId="urn:diagrams.loki3.com/BracketList+Icon"/>
    <dgm:cxn modelId="{BDB17C80-783A-4E1C-BC60-2B1C8278CEA3}" type="presParOf" srcId="{797C909B-6D36-4E21-A9F1-265FD4535735}" destId="{A9FFE6DD-2787-4837-AE59-6B0C550EA271}" srcOrd="3" destOrd="0" presId="urn:diagrams.loki3.com/BracketList+Icon"/>
    <dgm:cxn modelId="{F93D89B1-6CF1-493F-B4C0-8D518C3A790D}" type="presParOf" srcId="{115ABCD7-8788-4718-8DCD-A6BC6EB3A035}" destId="{D5174765-4359-4D0F-92EC-B4D33466B22E}" srcOrd="3" destOrd="0" presId="urn:diagrams.loki3.com/BracketList+Icon"/>
    <dgm:cxn modelId="{63BD1B79-031E-48BB-94D7-C5A2048160AC}" type="presParOf" srcId="{115ABCD7-8788-4718-8DCD-A6BC6EB3A035}" destId="{B4CBF79E-4741-4E52-B79F-E05EEE785722}" srcOrd="4" destOrd="0" presId="urn:diagrams.loki3.com/BracketList+Icon"/>
    <dgm:cxn modelId="{0F2E7655-0C4F-48A3-8846-37D8086C81D8}" type="presParOf" srcId="{B4CBF79E-4741-4E52-B79F-E05EEE785722}" destId="{2C799360-A3F6-4A9B-B9AA-4593EDAADDFC}" srcOrd="0" destOrd="0" presId="urn:diagrams.loki3.com/BracketList+Icon"/>
    <dgm:cxn modelId="{9127FD52-26B3-4C0C-9854-48EFC39D4407}" type="presParOf" srcId="{B4CBF79E-4741-4E52-B79F-E05EEE785722}" destId="{74414309-5CB2-4427-9968-074466E27BF4}" srcOrd="1" destOrd="0" presId="urn:diagrams.loki3.com/BracketList+Icon"/>
    <dgm:cxn modelId="{E73DCB54-7C35-46D4-921F-213E33CD43B4}" type="presParOf" srcId="{B4CBF79E-4741-4E52-B79F-E05EEE785722}" destId="{8F1D2B6D-D0D9-44DD-842E-E8B527371797}" srcOrd="2" destOrd="0" presId="urn:diagrams.loki3.com/BracketList+Icon"/>
    <dgm:cxn modelId="{233E3625-9D57-4F9E-931C-A12A64AA40A1}" type="presParOf" srcId="{B4CBF79E-4741-4E52-B79F-E05EEE785722}" destId="{12942FD5-1C67-4328-9780-7F1905E54927}" srcOrd="3" destOrd="0" presId="urn:diagrams.loki3.com/BracketList+Icon"/>
    <dgm:cxn modelId="{BDF9CA85-F786-482C-AAEF-D89D1043189D}" type="presParOf" srcId="{115ABCD7-8788-4718-8DCD-A6BC6EB3A035}" destId="{A6C28BB6-7548-47E7-A58D-A218A9700812}" srcOrd="5" destOrd="0" presId="urn:diagrams.loki3.com/BracketList+Icon"/>
    <dgm:cxn modelId="{CDF7AAF1-F49E-4ABC-A329-17862B50FC68}" type="presParOf" srcId="{115ABCD7-8788-4718-8DCD-A6BC6EB3A035}" destId="{30DDF16C-0608-46C5-BD94-490DC228B5B8}" srcOrd="6" destOrd="0" presId="urn:diagrams.loki3.com/BracketList+Icon"/>
    <dgm:cxn modelId="{50DF8249-3B47-4EA8-897B-9C1622E784E7}" type="presParOf" srcId="{30DDF16C-0608-46C5-BD94-490DC228B5B8}" destId="{611C0B95-8036-47BB-9C38-A850AF19E219}" srcOrd="0" destOrd="0" presId="urn:diagrams.loki3.com/BracketList+Icon"/>
    <dgm:cxn modelId="{D86A03B8-4534-463C-90B5-591E5BF0C6FD}" type="presParOf" srcId="{30DDF16C-0608-46C5-BD94-490DC228B5B8}" destId="{B4B004F1-9C8B-470B-AB5A-1C6257CB14AE}" srcOrd="1" destOrd="0" presId="urn:diagrams.loki3.com/BracketList+Icon"/>
    <dgm:cxn modelId="{A689F2D8-284A-4E11-8EE0-65E78B29C466}" type="presParOf" srcId="{30DDF16C-0608-46C5-BD94-490DC228B5B8}" destId="{13A7E073-ECCE-4A31-94BA-801D32139849}" srcOrd="2" destOrd="0" presId="urn:diagrams.loki3.com/BracketList+Icon"/>
    <dgm:cxn modelId="{BED14FFB-8281-4A07-AF11-5BEB5352BF54}" type="presParOf" srcId="{30DDF16C-0608-46C5-BD94-490DC228B5B8}" destId="{68BEE9EF-0C0A-4B16-BCE8-C335D473D212}" srcOrd="3" destOrd="0" presId="urn:diagrams.loki3.com/BracketList+Icon"/>
    <dgm:cxn modelId="{4CD2CDFF-5721-4B2B-BF70-CD8C3DDEDD21}" type="presParOf" srcId="{115ABCD7-8788-4718-8DCD-A6BC6EB3A035}" destId="{A7926453-88A4-4173-A3EC-FAD10DDE829E}" srcOrd="7" destOrd="0" presId="urn:diagrams.loki3.com/BracketList+Icon"/>
    <dgm:cxn modelId="{0E0BB512-2406-4EAF-89EC-721438A392E7}" type="presParOf" srcId="{115ABCD7-8788-4718-8DCD-A6BC6EB3A035}" destId="{74FCAC35-D6EA-4C36-97FE-A38DC27A1C82}" srcOrd="8" destOrd="0" presId="urn:diagrams.loki3.com/BracketList+Icon"/>
    <dgm:cxn modelId="{CF5AA254-8C5F-409F-843C-8274F4ABC19E}" type="presParOf" srcId="{74FCAC35-D6EA-4C36-97FE-A38DC27A1C82}" destId="{21B677AB-F08B-4E06-BB24-329A6606ABD4}" srcOrd="0" destOrd="0" presId="urn:diagrams.loki3.com/BracketList+Icon"/>
    <dgm:cxn modelId="{976CC030-A8E4-49BF-A8D7-233A96D53705}" type="presParOf" srcId="{74FCAC35-D6EA-4C36-97FE-A38DC27A1C82}" destId="{4353ED11-80D6-4C80-8138-434F9F15A77F}" srcOrd="1" destOrd="0" presId="urn:diagrams.loki3.com/BracketList+Icon"/>
    <dgm:cxn modelId="{5900C389-AF48-4355-8470-D2E50BC7CBAF}" type="presParOf" srcId="{74FCAC35-D6EA-4C36-97FE-A38DC27A1C82}" destId="{1EF2B822-F514-435A-8900-902C18EC6F51}" srcOrd="2" destOrd="0" presId="urn:diagrams.loki3.com/BracketList+Icon"/>
    <dgm:cxn modelId="{709F4DA2-8810-4CD4-BCF4-7142DE511918}" type="presParOf" srcId="{74FCAC35-D6EA-4C36-97FE-A38DC27A1C82}" destId="{2D1AC394-6EC2-4D57-B91B-A21B8F971B89}" srcOrd="3" destOrd="0" presId="urn:diagrams.loki3.com/BracketList+Icon"/>
    <dgm:cxn modelId="{7CA86615-B262-4589-9E86-953E85A771C7}" type="presParOf" srcId="{115ABCD7-8788-4718-8DCD-A6BC6EB3A035}" destId="{A8E1D047-F63F-4D1A-AB13-E6F1F20A4D71}" srcOrd="9" destOrd="0" presId="urn:diagrams.loki3.com/BracketList+Icon"/>
    <dgm:cxn modelId="{E6C397CC-3173-4344-9EC9-4DB6CF46373E}" type="presParOf" srcId="{115ABCD7-8788-4718-8DCD-A6BC6EB3A035}" destId="{22D1506C-65D4-41A5-A5E2-DB65CD6C1D62}" srcOrd="10" destOrd="0" presId="urn:diagrams.loki3.com/BracketList+Icon"/>
    <dgm:cxn modelId="{8C631AD3-54B8-4F81-AF75-209ADEBAC008}" type="presParOf" srcId="{22D1506C-65D4-41A5-A5E2-DB65CD6C1D62}" destId="{98D7301A-0673-436F-B6E6-3C6CF41DD2D5}" srcOrd="0" destOrd="0" presId="urn:diagrams.loki3.com/BracketList+Icon"/>
    <dgm:cxn modelId="{7518CC44-23B0-4980-9D02-302843020DC4}" type="presParOf" srcId="{22D1506C-65D4-41A5-A5E2-DB65CD6C1D62}" destId="{C2447D20-0398-4EAF-A80C-771C5671BCEB}" srcOrd="1" destOrd="0" presId="urn:diagrams.loki3.com/BracketList+Icon"/>
    <dgm:cxn modelId="{B5425300-4132-42DF-A5C9-E4967583AFE6}" type="presParOf" srcId="{22D1506C-65D4-41A5-A5E2-DB65CD6C1D62}" destId="{CF1B374D-5CF6-4C7B-8DCD-2F53B2CC8659}" srcOrd="2" destOrd="0" presId="urn:diagrams.loki3.com/BracketList+Icon"/>
    <dgm:cxn modelId="{3840CECC-247C-48E8-B7A1-C5D4D60D48CA}" type="presParOf" srcId="{22D1506C-65D4-41A5-A5E2-DB65CD6C1D62}" destId="{95A139B9-EE00-48D8-8491-EE92D6C3D501}" srcOrd="3" destOrd="0" presId="urn:diagrams.loki3.com/BracketList+Icon"/>
    <dgm:cxn modelId="{76F6D568-B514-48E1-B723-74D51D0ED692}" type="presParOf" srcId="{115ABCD7-8788-4718-8DCD-A6BC6EB3A035}" destId="{3DB7702F-0CF1-4797-9E61-1E2B00A665EB}" srcOrd="11" destOrd="0" presId="urn:diagrams.loki3.com/BracketList+Icon"/>
    <dgm:cxn modelId="{99F0AE05-213A-4293-9BFC-19C5DDD854EE}" type="presParOf" srcId="{115ABCD7-8788-4718-8DCD-A6BC6EB3A035}" destId="{7D6845B1-49C3-454F-9923-464D46C7CA8D}" srcOrd="12" destOrd="0" presId="urn:diagrams.loki3.com/BracketList+Icon"/>
    <dgm:cxn modelId="{AA1ED22B-C370-4300-8E55-A2BD3F70827D}" type="presParOf" srcId="{7D6845B1-49C3-454F-9923-464D46C7CA8D}" destId="{9C34E202-2FA3-4781-9A4D-34E2926B8B7A}" srcOrd="0" destOrd="0" presId="urn:diagrams.loki3.com/BracketList+Icon"/>
    <dgm:cxn modelId="{C85818BA-BABC-450E-B349-6652B5F06F51}" type="presParOf" srcId="{7D6845B1-49C3-454F-9923-464D46C7CA8D}" destId="{F3366D7A-F891-4DDB-89A7-16DE611D3A55}" srcOrd="1" destOrd="0" presId="urn:diagrams.loki3.com/BracketList+Icon"/>
    <dgm:cxn modelId="{6EB20654-1BAA-44DC-A85D-D724EDFD7490}" type="presParOf" srcId="{7D6845B1-49C3-454F-9923-464D46C7CA8D}" destId="{24F43327-5204-427C-806E-0398B65B802E}" srcOrd="2" destOrd="0" presId="urn:diagrams.loki3.com/BracketList+Icon"/>
    <dgm:cxn modelId="{2109F106-189C-42EB-8CF0-5878C6401F32}" type="presParOf" srcId="{7D6845B1-49C3-454F-9923-464D46C7CA8D}" destId="{22808966-ED2E-463C-B653-CD5F6D01D18A}" srcOrd="3" destOrd="0" presId="urn:diagrams.loki3.com/BracketList+Icon"/>
    <dgm:cxn modelId="{15188A98-771E-4A55-8A75-811F2010E4EB}" type="presParOf" srcId="{115ABCD7-8788-4718-8DCD-A6BC6EB3A035}" destId="{B52E14E0-2FD4-4493-960A-1989BDE675CC}" srcOrd="13" destOrd="0" presId="urn:diagrams.loki3.com/BracketList+Icon"/>
    <dgm:cxn modelId="{381D1381-A7C1-43AD-82DA-48C4B745FEA9}" type="presParOf" srcId="{115ABCD7-8788-4718-8DCD-A6BC6EB3A035}" destId="{E2F64753-42BB-4505-BD84-907CF4A1C8A6}" srcOrd="14" destOrd="0" presId="urn:diagrams.loki3.com/BracketList+Icon"/>
    <dgm:cxn modelId="{E9B28A53-2D29-4849-9930-BF82FA822341}" type="presParOf" srcId="{E2F64753-42BB-4505-BD84-907CF4A1C8A6}" destId="{A97971AF-D791-4B64-9925-95C0720D9199}" srcOrd="0" destOrd="0" presId="urn:diagrams.loki3.com/BracketList+Icon"/>
    <dgm:cxn modelId="{03203F47-4C16-47DC-A3A4-AD33157B4AED}" type="presParOf" srcId="{E2F64753-42BB-4505-BD84-907CF4A1C8A6}" destId="{3420F636-DEC3-4F97-9F6A-0F88AB8736CA}" srcOrd="1" destOrd="0" presId="urn:diagrams.loki3.com/BracketList+Icon"/>
    <dgm:cxn modelId="{124035E4-6D97-4527-B5DC-657962137B42}" type="presParOf" srcId="{E2F64753-42BB-4505-BD84-907CF4A1C8A6}" destId="{3BDEBD50-309D-4EFA-82D4-39A4FF2B8D56}" srcOrd="2" destOrd="0" presId="urn:diagrams.loki3.com/BracketList+Icon"/>
    <dgm:cxn modelId="{768EC1A1-715B-4458-B13E-8FF707DA68FC}" type="presParOf" srcId="{E2F64753-42BB-4505-BD84-907CF4A1C8A6}" destId="{A071730C-ED6B-430C-81E2-147D6C25F422}" srcOrd="3" destOrd="0" presId="urn:diagrams.loki3.com/BracketList+Icon"/>
    <dgm:cxn modelId="{707297EC-A10B-43FD-8DE2-E0AE1B259466}" type="presParOf" srcId="{115ABCD7-8788-4718-8DCD-A6BC6EB3A035}" destId="{4985FDF8-524E-4DA9-B785-68EB09F9C48D}" srcOrd="15" destOrd="0" presId="urn:diagrams.loki3.com/BracketList+Icon"/>
    <dgm:cxn modelId="{CEA7FB9E-2EE5-4BC5-9659-C898F594321D}" type="presParOf" srcId="{115ABCD7-8788-4718-8DCD-A6BC6EB3A035}" destId="{3A0BCA19-BC07-4287-A769-B00426386507}" srcOrd="16" destOrd="0" presId="urn:diagrams.loki3.com/BracketList+Icon"/>
    <dgm:cxn modelId="{1E20A874-32CB-42A3-B05D-6ECBA98695B9}" type="presParOf" srcId="{3A0BCA19-BC07-4287-A769-B00426386507}" destId="{4A3337F3-B1E0-4B57-85A1-8CE6E2D525AF}" srcOrd="0" destOrd="0" presId="urn:diagrams.loki3.com/BracketList+Icon"/>
    <dgm:cxn modelId="{82CBE2B7-02D3-4D94-B500-4276B4A68528}" type="presParOf" srcId="{3A0BCA19-BC07-4287-A769-B00426386507}" destId="{53F8D60C-21E7-4718-AA2B-1C3AD019C8D5}" srcOrd="1" destOrd="0" presId="urn:diagrams.loki3.com/BracketList+Icon"/>
    <dgm:cxn modelId="{106C7395-D2A9-4863-B5C9-1E221DDC5C4D}" type="presParOf" srcId="{3A0BCA19-BC07-4287-A769-B00426386507}" destId="{1DB46C37-FC87-4A97-98FE-60ACCB542161}" srcOrd="2" destOrd="0" presId="urn:diagrams.loki3.com/BracketList+Icon"/>
    <dgm:cxn modelId="{E0F3DCD5-52B4-4B9D-8152-C5060594347F}" type="presParOf" srcId="{3A0BCA19-BC07-4287-A769-B00426386507}" destId="{B7ABA374-5778-4F77-9E95-B94C2AF47972}" srcOrd="3" destOrd="0" presId="urn:diagrams.loki3.com/BracketList+Icon"/>
    <dgm:cxn modelId="{0A0E8636-75E0-4DDF-8FB7-F52F67A626B0}" type="presParOf" srcId="{115ABCD7-8788-4718-8DCD-A6BC6EB3A035}" destId="{066249B6-B5BB-4D64-91D5-1AAD79749A69}" srcOrd="17" destOrd="0" presId="urn:diagrams.loki3.com/BracketList+Icon"/>
    <dgm:cxn modelId="{8AF520BD-FF5C-4434-BB4C-FF7FFD7D85B8}" type="presParOf" srcId="{115ABCD7-8788-4718-8DCD-A6BC6EB3A035}" destId="{DF709D5C-5F01-4F72-8DD0-972BB1125049}" srcOrd="18" destOrd="0" presId="urn:diagrams.loki3.com/BracketList+Icon"/>
    <dgm:cxn modelId="{67C77225-4F69-4651-9C1E-F0B5BED5180E}" type="presParOf" srcId="{DF709D5C-5F01-4F72-8DD0-972BB1125049}" destId="{57EE7450-8B37-48B3-9C38-8F6A6BE109A2}" srcOrd="0" destOrd="0" presId="urn:diagrams.loki3.com/BracketList+Icon"/>
    <dgm:cxn modelId="{B1EB6A6C-BF58-4727-9138-6976E2AD6FBF}" type="presParOf" srcId="{DF709D5C-5F01-4F72-8DD0-972BB1125049}" destId="{35B6859C-0E03-492F-A7D1-7FFBE3AE6B29}" srcOrd="1" destOrd="0" presId="urn:diagrams.loki3.com/BracketList+Icon"/>
    <dgm:cxn modelId="{50E8FF26-0F8C-4EB4-9E2C-E48F6F84620D}" type="presParOf" srcId="{DF709D5C-5F01-4F72-8DD0-972BB1125049}" destId="{5ACFC533-00F7-48AF-92F3-B0A5FC7247A1}" srcOrd="2" destOrd="0" presId="urn:diagrams.loki3.com/BracketList+Icon"/>
    <dgm:cxn modelId="{DA170BD1-ADFF-48A4-9F7D-091D2CF5FB53}" type="presParOf" srcId="{DF709D5C-5F01-4F72-8DD0-972BB1125049}" destId="{4668DF2E-A020-496C-9EAB-DA3D32C60E1C}" srcOrd="3" destOrd="0" presId="urn:diagrams.loki3.com/BracketList+Icon"/>
    <dgm:cxn modelId="{5F904B6C-02CC-4790-9768-DCAA0082DB1E}" type="presParOf" srcId="{115ABCD7-8788-4718-8DCD-A6BC6EB3A035}" destId="{70441EA1-8CC3-40EA-9DB8-49D4C9D2D0A3}" srcOrd="19" destOrd="0" presId="urn:diagrams.loki3.com/BracketList+Icon"/>
    <dgm:cxn modelId="{C24494F3-3E8C-4A09-AF62-9E4F2375BFD6}" type="presParOf" srcId="{115ABCD7-8788-4718-8DCD-A6BC6EB3A035}" destId="{1548E8DD-C1F1-4523-A390-8770B41C1975}" srcOrd="20" destOrd="0" presId="urn:diagrams.loki3.com/BracketList+Icon"/>
    <dgm:cxn modelId="{747A842B-EBAA-4887-8DEB-ABEDA5627121}" type="presParOf" srcId="{1548E8DD-C1F1-4523-A390-8770B41C1975}" destId="{19484E1F-82F3-452E-8B39-8E76CFFBD36F}" srcOrd="0" destOrd="0" presId="urn:diagrams.loki3.com/BracketList+Icon"/>
    <dgm:cxn modelId="{3B47B9CF-F2AD-43F3-AE6F-2EFB905D6349}" type="presParOf" srcId="{1548E8DD-C1F1-4523-A390-8770B41C1975}" destId="{A3D51E6C-74AB-42D8-8952-05A7C21B8F85}" srcOrd="1" destOrd="0" presId="urn:diagrams.loki3.com/BracketList+Icon"/>
    <dgm:cxn modelId="{FCDFF475-E083-4D13-9178-C3928BACA902}" type="presParOf" srcId="{1548E8DD-C1F1-4523-A390-8770B41C1975}" destId="{EFA8F5B2-EEA6-43E8-A4BD-808BB95DD4D5}" srcOrd="2" destOrd="0" presId="urn:diagrams.loki3.com/BracketList+Icon"/>
    <dgm:cxn modelId="{74102E70-D454-49B5-B36B-D6C33EF9287A}" type="presParOf" srcId="{1548E8DD-C1F1-4523-A390-8770B41C1975}" destId="{59A9323A-D00F-4BDC-9AD9-F50DCDF5EFB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11146-6BFB-44F3-8839-8FD864E9ED49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B884DE2-5C58-48B4-A664-0504ACBF7298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  <a:cs typeface="Times New Roman" pitchFamily="18" charset="0"/>
            </a:rPr>
            <a:t>переход на обновленное содержание образования по стандарту НИШ</a:t>
          </a:r>
          <a:endParaRPr lang="ru-RU" sz="1400" dirty="0"/>
        </a:p>
      </dgm:t>
    </dgm:pt>
    <dgm:pt modelId="{230F7F9A-16A1-4804-BE04-047EA1662378}" type="parTrans" cxnId="{5B434022-68CF-4419-B04B-174B58C1ACAE}">
      <dgm:prSet/>
      <dgm:spPr/>
      <dgm:t>
        <a:bodyPr/>
        <a:lstStyle/>
        <a:p>
          <a:endParaRPr lang="ru-RU" sz="1400"/>
        </a:p>
      </dgm:t>
    </dgm:pt>
    <dgm:pt modelId="{07F57926-557B-4593-AD78-52B4867B157F}" type="sibTrans" cxnId="{5B434022-68CF-4419-B04B-174B58C1ACAE}">
      <dgm:prSet/>
      <dgm:spPr/>
      <dgm:t>
        <a:bodyPr/>
        <a:lstStyle/>
        <a:p>
          <a:endParaRPr lang="ru-RU" sz="1400"/>
        </a:p>
      </dgm:t>
    </dgm:pt>
    <dgm:pt modelId="{35A20196-FA13-40BE-A67F-D949C9D22C9D}">
      <dgm:prSet phldrT="[Текст]" custT="1"/>
      <dgm:spPr/>
      <dgm:t>
        <a:bodyPr/>
        <a:lstStyle/>
        <a:p>
          <a:pPr algn="ctr"/>
          <a:r>
            <a:rPr lang="kk-KZ" sz="1400" dirty="0" smtClean="0"/>
            <a:t>2017-2019</a:t>
          </a:r>
          <a:endParaRPr lang="ru-RU" sz="1400" dirty="0"/>
        </a:p>
      </dgm:t>
    </dgm:pt>
    <dgm:pt modelId="{DD50BFF4-1B5F-4EA1-B6AB-2FF4190DB42C}" type="parTrans" cxnId="{43B3355A-FBCE-406C-BD34-FEB01BE1C3F6}">
      <dgm:prSet/>
      <dgm:spPr/>
      <dgm:t>
        <a:bodyPr/>
        <a:lstStyle/>
        <a:p>
          <a:endParaRPr lang="ru-RU" sz="1400"/>
        </a:p>
      </dgm:t>
    </dgm:pt>
    <dgm:pt modelId="{75C18449-4A27-4E04-A0BE-79F7D4A4B0E5}" type="sibTrans" cxnId="{43B3355A-FBCE-406C-BD34-FEB01BE1C3F6}">
      <dgm:prSet/>
      <dgm:spPr/>
      <dgm:t>
        <a:bodyPr/>
        <a:lstStyle/>
        <a:p>
          <a:endParaRPr lang="ru-RU" sz="1400"/>
        </a:p>
      </dgm:t>
    </dgm:pt>
    <dgm:pt modelId="{B1881577-0F65-499C-8B3F-F3415C3F23DA}">
      <dgm:prSet phldrT="[Текст]" custT="1"/>
      <dgm:spPr/>
      <dgm:t>
        <a:bodyPr/>
        <a:lstStyle/>
        <a:p>
          <a:r>
            <a:rPr lang="ru-RU" sz="1400" smtClean="0">
              <a:cs typeface="Times New Roman" pitchFamily="18" charset="0"/>
            </a:rPr>
            <a:t>оснащение современным кабинетами новой модификации</a:t>
          </a:r>
          <a:endParaRPr lang="ru-RU" sz="1400" dirty="0"/>
        </a:p>
      </dgm:t>
    </dgm:pt>
    <dgm:pt modelId="{FE9474C1-AA3D-4A04-A1DC-A6F32BDBC55E}" type="parTrans" cxnId="{6FD3EC5C-BD39-454C-AC78-35FCC252D9E7}">
      <dgm:prSet/>
      <dgm:spPr/>
      <dgm:t>
        <a:bodyPr/>
        <a:lstStyle/>
        <a:p>
          <a:endParaRPr lang="ru-RU" sz="1400"/>
        </a:p>
      </dgm:t>
    </dgm:pt>
    <dgm:pt modelId="{1D0DDBA1-A248-4F62-8B64-0D454AD121A5}" type="sibTrans" cxnId="{6FD3EC5C-BD39-454C-AC78-35FCC252D9E7}">
      <dgm:prSet/>
      <dgm:spPr/>
      <dgm:t>
        <a:bodyPr/>
        <a:lstStyle/>
        <a:p>
          <a:endParaRPr lang="ru-RU" sz="1400"/>
        </a:p>
      </dgm:t>
    </dgm:pt>
    <dgm:pt modelId="{8E542ED6-C401-40FF-BD77-BC4B4E560BDD}">
      <dgm:prSet phldrT="[Текст]" custT="1"/>
      <dgm:spPr/>
      <dgm:t>
        <a:bodyPr/>
        <a:lstStyle/>
        <a:p>
          <a:r>
            <a:rPr lang="kk-KZ" sz="1400" dirty="0" smtClean="0"/>
            <a:t>2016-2019</a:t>
          </a:r>
          <a:endParaRPr lang="ru-RU" sz="1400" dirty="0"/>
        </a:p>
      </dgm:t>
    </dgm:pt>
    <dgm:pt modelId="{06D73444-0051-419F-8036-6269161D372A}" type="sibTrans" cxnId="{ABC6D5DF-037A-4790-872A-BF7D7ABC378E}">
      <dgm:prSet/>
      <dgm:spPr/>
      <dgm:t>
        <a:bodyPr/>
        <a:lstStyle/>
        <a:p>
          <a:endParaRPr lang="ru-RU" sz="1400"/>
        </a:p>
      </dgm:t>
    </dgm:pt>
    <dgm:pt modelId="{4DAC33D7-1110-48BA-AD6D-3E6434E4F0C1}" type="parTrans" cxnId="{ABC6D5DF-037A-4790-872A-BF7D7ABC378E}">
      <dgm:prSet/>
      <dgm:spPr/>
      <dgm:t>
        <a:bodyPr/>
        <a:lstStyle/>
        <a:p>
          <a:endParaRPr lang="ru-RU" sz="1400"/>
        </a:p>
      </dgm:t>
    </dgm:pt>
    <dgm:pt modelId="{4ADA0F99-0C1C-4592-BD8A-A9323CE0F26C}" type="pres">
      <dgm:prSet presAssocID="{50311146-6BFB-44F3-8839-8FD864E9ED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DF0F4-539F-4809-A6D9-4FFBA79EA897}" type="pres">
      <dgm:prSet presAssocID="{8E542ED6-C401-40FF-BD77-BC4B4E560BDD}" presName="linNode" presStyleCnt="0"/>
      <dgm:spPr/>
    </dgm:pt>
    <dgm:pt modelId="{279AFA75-2C28-4EAA-881D-8C6083F9F5B7}" type="pres">
      <dgm:prSet presAssocID="{8E542ED6-C401-40FF-BD77-BC4B4E560BDD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2CA2F-7C71-44CE-9B6E-57254CEB1F2A}" type="pres">
      <dgm:prSet presAssocID="{8E542ED6-C401-40FF-BD77-BC4B4E560BDD}" presName="bracket" presStyleLbl="parChTrans1D1" presStyleIdx="0" presStyleCnt="2"/>
      <dgm:spPr/>
    </dgm:pt>
    <dgm:pt modelId="{F16196C2-96BF-4BFF-A1E0-AF5E791677CF}" type="pres">
      <dgm:prSet presAssocID="{8E542ED6-C401-40FF-BD77-BC4B4E560BDD}" presName="spH" presStyleCnt="0"/>
      <dgm:spPr/>
    </dgm:pt>
    <dgm:pt modelId="{69FD8C78-C190-473A-BD82-184F01EA4FD3}" type="pres">
      <dgm:prSet presAssocID="{8E542ED6-C401-40FF-BD77-BC4B4E560BDD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57C4-6287-4829-A545-F09367EEBCB7}" type="pres">
      <dgm:prSet presAssocID="{06D73444-0051-419F-8036-6269161D372A}" presName="spV" presStyleCnt="0"/>
      <dgm:spPr/>
    </dgm:pt>
    <dgm:pt modelId="{291C56D8-1F6C-48D5-A728-BC4C3097DC35}" type="pres">
      <dgm:prSet presAssocID="{35A20196-FA13-40BE-A67F-D949C9D22C9D}" presName="linNode" presStyleCnt="0"/>
      <dgm:spPr/>
    </dgm:pt>
    <dgm:pt modelId="{33F68863-7D33-4E2A-9B63-0976F027FC85}" type="pres">
      <dgm:prSet presAssocID="{35A20196-FA13-40BE-A67F-D949C9D22C9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528B5-63D7-45A0-8DC4-4A0D9913F146}" type="pres">
      <dgm:prSet presAssocID="{35A20196-FA13-40BE-A67F-D949C9D22C9D}" presName="bracket" presStyleLbl="parChTrans1D1" presStyleIdx="1" presStyleCnt="2"/>
      <dgm:spPr/>
    </dgm:pt>
    <dgm:pt modelId="{CA7A49A8-EDD6-4AA9-B9A1-7C0694B47DA2}" type="pres">
      <dgm:prSet presAssocID="{35A20196-FA13-40BE-A67F-D949C9D22C9D}" presName="spH" presStyleCnt="0"/>
      <dgm:spPr/>
    </dgm:pt>
    <dgm:pt modelId="{BB39DA62-68D6-40E0-8F22-455137541094}" type="pres">
      <dgm:prSet presAssocID="{35A20196-FA13-40BE-A67F-D949C9D22C9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E0AE0-4BEA-4380-8627-B2DB1AE3AADE}" type="presOf" srcId="{50311146-6BFB-44F3-8839-8FD864E9ED49}" destId="{4ADA0F99-0C1C-4592-BD8A-A9323CE0F26C}" srcOrd="0" destOrd="0" presId="urn:diagrams.loki3.com/BracketList+Icon"/>
    <dgm:cxn modelId="{5B434022-68CF-4419-B04B-174B58C1ACAE}" srcId="{8E542ED6-C401-40FF-BD77-BC4B4E560BDD}" destId="{AB884DE2-5C58-48B4-A664-0504ACBF7298}" srcOrd="0" destOrd="0" parTransId="{230F7F9A-16A1-4804-BE04-047EA1662378}" sibTransId="{07F57926-557B-4593-AD78-52B4867B157F}"/>
    <dgm:cxn modelId="{6FD3EC5C-BD39-454C-AC78-35FCC252D9E7}" srcId="{35A20196-FA13-40BE-A67F-D949C9D22C9D}" destId="{B1881577-0F65-499C-8B3F-F3415C3F23DA}" srcOrd="0" destOrd="0" parTransId="{FE9474C1-AA3D-4A04-A1DC-A6F32BDBC55E}" sibTransId="{1D0DDBA1-A248-4F62-8B64-0D454AD121A5}"/>
    <dgm:cxn modelId="{E8EC8878-08E7-40E4-B5F6-D48D5E3F7FB7}" type="presOf" srcId="{B1881577-0F65-499C-8B3F-F3415C3F23DA}" destId="{BB39DA62-68D6-40E0-8F22-455137541094}" srcOrd="0" destOrd="0" presId="urn:diagrams.loki3.com/BracketList+Icon"/>
    <dgm:cxn modelId="{7F245724-C785-4AD4-A5DD-50FA21968891}" type="presOf" srcId="{AB884DE2-5C58-48B4-A664-0504ACBF7298}" destId="{69FD8C78-C190-473A-BD82-184F01EA4FD3}" srcOrd="0" destOrd="0" presId="urn:diagrams.loki3.com/BracketList+Icon"/>
    <dgm:cxn modelId="{57E70541-EAA3-441D-B9B0-331A4B576DAA}" type="presOf" srcId="{35A20196-FA13-40BE-A67F-D949C9D22C9D}" destId="{33F68863-7D33-4E2A-9B63-0976F027FC85}" srcOrd="0" destOrd="0" presId="urn:diagrams.loki3.com/BracketList+Icon"/>
    <dgm:cxn modelId="{92E91D1B-F7F9-4BD6-8797-C1B066220448}" type="presOf" srcId="{8E542ED6-C401-40FF-BD77-BC4B4E560BDD}" destId="{279AFA75-2C28-4EAA-881D-8C6083F9F5B7}" srcOrd="0" destOrd="0" presId="urn:diagrams.loki3.com/BracketList+Icon"/>
    <dgm:cxn modelId="{43B3355A-FBCE-406C-BD34-FEB01BE1C3F6}" srcId="{50311146-6BFB-44F3-8839-8FD864E9ED49}" destId="{35A20196-FA13-40BE-A67F-D949C9D22C9D}" srcOrd="1" destOrd="0" parTransId="{DD50BFF4-1B5F-4EA1-B6AB-2FF4190DB42C}" sibTransId="{75C18449-4A27-4E04-A0BE-79F7D4A4B0E5}"/>
    <dgm:cxn modelId="{ABC6D5DF-037A-4790-872A-BF7D7ABC378E}" srcId="{50311146-6BFB-44F3-8839-8FD864E9ED49}" destId="{8E542ED6-C401-40FF-BD77-BC4B4E560BDD}" srcOrd="0" destOrd="0" parTransId="{4DAC33D7-1110-48BA-AD6D-3E6434E4F0C1}" sibTransId="{06D73444-0051-419F-8036-6269161D372A}"/>
    <dgm:cxn modelId="{4D45B267-3F4B-48B2-BB09-3C9B0068725F}" type="presParOf" srcId="{4ADA0F99-0C1C-4592-BD8A-A9323CE0F26C}" destId="{629DF0F4-539F-4809-A6D9-4FFBA79EA897}" srcOrd="0" destOrd="0" presId="urn:diagrams.loki3.com/BracketList+Icon"/>
    <dgm:cxn modelId="{B5C27644-FC24-44F1-9E29-CBCAC594A192}" type="presParOf" srcId="{629DF0F4-539F-4809-A6D9-4FFBA79EA897}" destId="{279AFA75-2C28-4EAA-881D-8C6083F9F5B7}" srcOrd="0" destOrd="0" presId="urn:diagrams.loki3.com/BracketList+Icon"/>
    <dgm:cxn modelId="{5B161356-2B6F-48F1-87C1-D40B48DFCA78}" type="presParOf" srcId="{629DF0F4-539F-4809-A6D9-4FFBA79EA897}" destId="{8C22CA2F-7C71-44CE-9B6E-57254CEB1F2A}" srcOrd="1" destOrd="0" presId="urn:diagrams.loki3.com/BracketList+Icon"/>
    <dgm:cxn modelId="{D983C911-9AAB-4CA5-80AB-79D5ACDFC0E9}" type="presParOf" srcId="{629DF0F4-539F-4809-A6D9-4FFBA79EA897}" destId="{F16196C2-96BF-4BFF-A1E0-AF5E791677CF}" srcOrd="2" destOrd="0" presId="urn:diagrams.loki3.com/BracketList+Icon"/>
    <dgm:cxn modelId="{98581C1E-52DF-448F-8B69-38789DB213C9}" type="presParOf" srcId="{629DF0F4-539F-4809-A6D9-4FFBA79EA897}" destId="{69FD8C78-C190-473A-BD82-184F01EA4FD3}" srcOrd="3" destOrd="0" presId="urn:diagrams.loki3.com/BracketList+Icon"/>
    <dgm:cxn modelId="{BA7EC587-4E1B-4ADA-849D-26E34A0030CB}" type="presParOf" srcId="{4ADA0F99-0C1C-4592-BD8A-A9323CE0F26C}" destId="{647F57C4-6287-4829-A545-F09367EEBCB7}" srcOrd="1" destOrd="0" presId="urn:diagrams.loki3.com/BracketList+Icon"/>
    <dgm:cxn modelId="{E1DBD258-3CC1-44BD-B811-BABBE9FBA0B5}" type="presParOf" srcId="{4ADA0F99-0C1C-4592-BD8A-A9323CE0F26C}" destId="{291C56D8-1F6C-48D5-A728-BC4C3097DC35}" srcOrd="2" destOrd="0" presId="urn:diagrams.loki3.com/BracketList+Icon"/>
    <dgm:cxn modelId="{C2369E4C-622F-4BF4-90F8-F062E70A50D1}" type="presParOf" srcId="{291C56D8-1F6C-48D5-A728-BC4C3097DC35}" destId="{33F68863-7D33-4E2A-9B63-0976F027FC85}" srcOrd="0" destOrd="0" presId="urn:diagrams.loki3.com/BracketList+Icon"/>
    <dgm:cxn modelId="{B90EA293-261C-4202-94B1-1D9814425DF4}" type="presParOf" srcId="{291C56D8-1F6C-48D5-A728-BC4C3097DC35}" destId="{615528B5-63D7-45A0-8DC4-4A0D9913F146}" srcOrd="1" destOrd="0" presId="urn:diagrams.loki3.com/BracketList+Icon"/>
    <dgm:cxn modelId="{81033B86-82E1-4273-BE6C-C2BC8F86B5C3}" type="presParOf" srcId="{291C56D8-1F6C-48D5-A728-BC4C3097DC35}" destId="{CA7A49A8-EDD6-4AA9-B9A1-7C0694B47DA2}" srcOrd="2" destOrd="0" presId="urn:diagrams.loki3.com/BracketList+Icon"/>
    <dgm:cxn modelId="{A4B66669-C776-4594-9D1C-AC5974FC849F}" type="presParOf" srcId="{291C56D8-1F6C-48D5-A728-BC4C3097DC35}" destId="{BB39DA62-68D6-40E0-8F22-45513754109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BDB9F-7BEC-41BA-8208-5AFA838682E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9F32B-DF51-4DBE-A56C-44C9CF872FC3}">
      <dgm:prSet phldrT="[Текст]" custT="1"/>
      <dgm:spPr/>
      <dgm:t>
        <a:bodyPr/>
        <a:lstStyle/>
        <a:p>
          <a:r>
            <a:rPr lang="kk-KZ" sz="1200" dirty="0" smtClean="0"/>
            <a:t>2017</a:t>
          </a:r>
          <a:endParaRPr lang="ru-RU" sz="1200" dirty="0"/>
        </a:p>
      </dgm:t>
    </dgm:pt>
    <dgm:pt modelId="{72CD264F-59E3-4EC5-9BBD-2FEB6F72F6B8}" type="parTrans" cxnId="{4EA75975-A63A-45DB-9A1F-6AC5B0C0AFD3}">
      <dgm:prSet/>
      <dgm:spPr/>
      <dgm:t>
        <a:bodyPr/>
        <a:lstStyle/>
        <a:p>
          <a:endParaRPr lang="ru-RU" sz="1200"/>
        </a:p>
      </dgm:t>
    </dgm:pt>
    <dgm:pt modelId="{BB3ED3A9-E93F-4D27-97D8-1258AC1496DA}" type="sibTrans" cxnId="{4EA75975-A63A-45DB-9A1F-6AC5B0C0AFD3}">
      <dgm:prSet/>
      <dgm:spPr/>
      <dgm:t>
        <a:bodyPr/>
        <a:lstStyle/>
        <a:p>
          <a:endParaRPr lang="ru-RU" sz="1200"/>
        </a:p>
      </dgm:t>
    </dgm:pt>
    <dgm:pt modelId="{01BC0EF5-62AF-4254-833E-24918B121F89}">
      <dgm:prSet phldrT="[Текст]" custT="1"/>
      <dgm:spPr/>
      <dgm:t>
        <a:bodyPr/>
        <a:lstStyle/>
        <a:p>
          <a:r>
            <a:rPr lang="kk-KZ" sz="1200" dirty="0" smtClean="0"/>
            <a:t>200 грантов</a:t>
          </a:r>
          <a:endParaRPr lang="ru-RU" sz="1200" dirty="0"/>
        </a:p>
      </dgm:t>
    </dgm:pt>
    <dgm:pt modelId="{EE4473B3-6F70-4B35-99A1-770E818B5375}" type="parTrans" cxnId="{37E0EB05-7FED-494A-BE57-CCB2C04D0828}">
      <dgm:prSet/>
      <dgm:spPr/>
      <dgm:t>
        <a:bodyPr/>
        <a:lstStyle/>
        <a:p>
          <a:endParaRPr lang="ru-RU" sz="1200"/>
        </a:p>
      </dgm:t>
    </dgm:pt>
    <dgm:pt modelId="{AB21BC16-BA79-4100-8380-331C507BF66E}" type="sibTrans" cxnId="{37E0EB05-7FED-494A-BE57-CCB2C04D0828}">
      <dgm:prSet/>
      <dgm:spPr/>
      <dgm:t>
        <a:bodyPr/>
        <a:lstStyle/>
        <a:p>
          <a:endParaRPr lang="ru-RU" sz="1200"/>
        </a:p>
      </dgm:t>
    </dgm:pt>
    <dgm:pt modelId="{90F404E3-D27C-4D81-84E4-91DF2F7120F5}">
      <dgm:prSet phldrT="[Текст]" custT="1"/>
      <dgm:spPr/>
      <dgm:t>
        <a:bodyPr/>
        <a:lstStyle/>
        <a:p>
          <a:r>
            <a:rPr lang="kk-KZ" sz="1200" dirty="0" smtClean="0"/>
            <a:t>2018</a:t>
          </a:r>
          <a:endParaRPr lang="ru-RU" sz="1200" dirty="0"/>
        </a:p>
      </dgm:t>
    </dgm:pt>
    <dgm:pt modelId="{C661BA7F-FA6B-4643-BE07-DB310226FFB5}" type="parTrans" cxnId="{E6E34F89-37EF-4967-A060-0AFECDA1A51B}">
      <dgm:prSet/>
      <dgm:spPr/>
      <dgm:t>
        <a:bodyPr/>
        <a:lstStyle/>
        <a:p>
          <a:endParaRPr lang="ru-RU" sz="1200"/>
        </a:p>
      </dgm:t>
    </dgm:pt>
    <dgm:pt modelId="{4F361B07-A78E-4A67-848C-B07FB9D95C80}" type="sibTrans" cxnId="{E6E34F89-37EF-4967-A060-0AFECDA1A51B}">
      <dgm:prSet/>
      <dgm:spPr/>
      <dgm:t>
        <a:bodyPr/>
        <a:lstStyle/>
        <a:p>
          <a:endParaRPr lang="ru-RU" sz="1200"/>
        </a:p>
      </dgm:t>
    </dgm:pt>
    <dgm:pt modelId="{2BB6607E-A633-48D6-A657-A5284574B2A4}">
      <dgm:prSet phldrT="[Текст]" custT="1"/>
      <dgm:spPr/>
      <dgm:t>
        <a:bodyPr/>
        <a:lstStyle/>
        <a:p>
          <a:r>
            <a:rPr lang="kk-KZ" sz="1200" dirty="0" smtClean="0"/>
            <a:t>446 грантов</a:t>
          </a:r>
          <a:endParaRPr lang="ru-RU" sz="1200" dirty="0"/>
        </a:p>
      </dgm:t>
    </dgm:pt>
    <dgm:pt modelId="{CDE031A5-93D0-432E-BD21-A6D7C178FC82}" type="parTrans" cxnId="{592EFEA5-4508-4100-9627-E2A3DC67C542}">
      <dgm:prSet/>
      <dgm:spPr/>
      <dgm:t>
        <a:bodyPr/>
        <a:lstStyle/>
        <a:p>
          <a:endParaRPr lang="ru-RU" sz="1200"/>
        </a:p>
      </dgm:t>
    </dgm:pt>
    <dgm:pt modelId="{9EACC440-B41E-482B-90E4-F7B50AE0A29E}" type="sibTrans" cxnId="{592EFEA5-4508-4100-9627-E2A3DC67C542}">
      <dgm:prSet/>
      <dgm:spPr/>
      <dgm:t>
        <a:bodyPr/>
        <a:lstStyle/>
        <a:p>
          <a:endParaRPr lang="ru-RU" sz="1200"/>
        </a:p>
      </dgm:t>
    </dgm:pt>
    <dgm:pt modelId="{74B44F21-498B-4B31-90F3-59FB90EAA5CB}">
      <dgm:prSet phldrT="[Текст]" custT="1"/>
      <dgm:spPr/>
      <dgm:t>
        <a:bodyPr/>
        <a:lstStyle/>
        <a:p>
          <a:r>
            <a:rPr lang="kk-KZ" sz="1200" dirty="0" smtClean="0"/>
            <a:t>2019</a:t>
          </a:r>
          <a:endParaRPr lang="ru-RU" sz="1200" dirty="0"/>
        </a:p>
      </dgm:t>
    </dgm:pt>
    <dgm:pt modelId="{0BF42B77-1A7E-4C65-8163-E533D8F1A953}" type="parTrans" cxnId="{9277680F-F283-4C42-A977-9F7E09925CCD}">
      <dgm:prSet/>
      <dgm:spPr/>
      <dgm:t>
        <a:bodyPr/>
        <a:lstStyle/>
        <a:p>
          <a:endParaRPr lang="ru-RU" sz="1200"/>
        </a:p>
      </dgm:t>
    </dgm:pt>
    <dgm:pt modelId="{D09AB5D6-0D3A-47C0-9511-B3DCA22BC02F}" type="sibTrans" cxnId="{9277680F-F283-4C42-A977-9F7E09925CCD}">
      <dgm:prSet/>
      <dgm:spPr/>
      <dgm:t>
        <a:bodyPr/>
        <a:lstStyle/>
        <a:p>
          <a:endParaRPr lang="ru-RU" sz="1200"/>
        </a:p>
      </dgm:t>
    </dgm:pt>
    <dgm:pt modelId="{943C5536-F4D3-446C-8C6E-4C31BBFC0017}">
      <dgm:prSet phldrT="[Текст]" custT="1"/>
      <dgm:spPr/>
      <dgm:t>
        <a:bodyPr/>
        <a:lstStyle/>
        <a:p>
          <a:r>
            <a:rPr lang="kk-KZ" sz="1200" dirty="0" smtClean="0"/>
            <a:t>400 грантов</a:t>
          </a:r>
          <a:endParaRPr lang="ru-RU" sz="1200" dirty="0"/>
        </a:p>
      </dgm:t>
    </dgm:pt>
    <dgm:pt modelId="{BA8933FD-6FEA-4A4E-AA49-9B6AF36D4EA7}" type="parTrans" cxnId="{E1A492A8-EA87-475F-A858-AF84E092CDF1}">
      <dgm:prSet/>
      <dgm:spPr/>
      <dgm:t>
        <a:bodyPr/>
        <a:lstStyle/>
        <a:p>
          <a:endParaRPr lang="ru-RU" sz="1200"/>
        </a:p>
      </dgm:t>
    </dgm:pt>
    <dgm:pt modelId="{A4951A4D-D89F-4513-9C23-EE38935B1DBC}" type="sibTrans" cxnId="{E1A492A8-EA87-475F-A858-AF84E092CDF1}">
      <dgm:prSet/>
      <dgm:spPr/>
      <dgm:t>
        <a:bodyPr/>
        <a:lstStyle/>
        <a:p>
          <a:endParaRPr lang="ru-RU" sz="1200"/>
        </a:p>
      </dgm:t>
    </dgm:pt>
    <dgm:pt modelId="{92E8FCED-33CF-4C41-9C6E-5F171A7A8A2E}" type="pres">
      <dgm:prSet presAssocID="{04CBDB9F-7BEC-41BA-8208-5AFA838682E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98ECC8-39C0-405D-8442-66982E559922}" type="pres">
      <dgm:prSet presAssocID="{19E9F32B-DF51-4DBE-A56C-44C9CF872FC3}" presName="horFlow" presStyleCnt="0"/>
      <dgm:spPr/>
    </dgm:pt>
    <dgm:pt modelId="{E95F2C14-257B-40E7-B677-1C1AAF0CD5FC}" type="pres">
      <dgm:prSet presAssocID="{19E9F32B-DF51-4DBE-A56C-44C9CF872FC3}" presName="bigChev" presStyleLbl="node1" presStyleIdx="0" presStyleCnt="3"/>
      <dgm:spPr/>
      <dgm:t>
        <a:bodyPr/>
        <a:lstStyle/>
        <a:p>
          <a:endParaRPr lang="ru-RU"/>
        </a:p>
      </dgm:t>
    </dgm:pt>
    <dgm:pt modelId="{69843D02-7982-46C5-8BC0-DC42EBF6012C}" type="pres">
      <dgm:prSet presAssocID="{EE4473B3-6F70-4B35-99A1-770E818B5375}" presName="parTrans" presStyleCnt="0"/>
      <dgm:spPr/>
    </dgm:pt>
    <dgm:pt modelId="{C6BE1F19-FF77-41BF-BD3E-BA7FDD03ED33}" type="pres">
      <dgm:prSet presAssocID="{01BC0EF5-62AF-4254-833E-24918B121F89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EC045-2A0E-4275-B1ED-25FA45977558}" type="pres">
      <dgm:prSet presAssocID="{19E9F32B-DF51-4DBE-A56C-44C9CF872FC3}" presName="vSp" presStyleCnt="0"/>
      <dgm:spPr/>
    </dgm:pt>
    <dgm:pt modelId="{691BCC6E-4453-4714-8D42-E876440F8204}" type="pres">
      <dgm:prSet presAssocID="{90F404E3-D27C-4D81-84E4-91DF2F7120F5}" presName="horFlow" presStyleCnt="0"/>
      <dgm:spPr/>
    </dgm:pt>
    <dgm:pt modelId="{FC4DD333-145E-48DB-AB0D-DC84CB2057BE}" type="pres">
      <dgm:prSet presAssocID="{90F404E3-D27C-4D81-84E4-91DF2F7120F5}" presName="bigChev" presStyleLbl="node1" presStyleIdx="1" presStyleCnt="3"/>
      <dgm:spPr/>
      <dgm:t>
        <a:bodyPr/>
        <a:lstStyle/>
        <a:p>
          <a:endParaRPr lang="ru-RU"/>
        </a:p>
      </dgm:t>
    </dgm:pt>
    <dgm:pt modelId="{534734A9-A098-46FF-8B05-A492B9B99162}" type="pres">
      <dgm:prSet presAssocID="{CDE031A5-93D0-432E-BD21-A6D7C178FC82}" presName="parTrans" presStyleCnt="0"/>
      <dgm:spPr/>
    </dgm:pt>
    <dgm:pt modelId="{4ADA3780-C1DF-40EA-8523-EC20571ED49C}" type="pres">
      <dgm:prSet presAssocID="{2BB6607E-A633-48D6-A657-A5284574B2A4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D9CE8-12F0-4731-80B4-0221EBE0F43B}" type="pres">
      <dgm:prSet presAssocID="{90F404E3-D27C-4D81-84E4-91DF2F7120F5}" presName="vSp" presStyleCnt="0"/>
      <dgm:spPr/>
    </dgm:pt>
    <dgm:pt modelId="{62B9A9E6-1A92-40A2-92C2-05DCF6638B0A}" type="pres">
      <dgm:prSet presAssocID="{74B44F21-498B-4B31-90F3-59FB90EAA5CB}" presName="horFlow" presStyleCnt="0"/>
      <dgm:spPr/>
    </dgm:pt>
    <dgm:pt modelId="{43AE67FF-69EE-422F-894C-29DEE960522B}" type="pres">
      <dgm:prSet presAssocID="{74B44F21-498B-4B31-90F3-59FB90EAA5CB}" presName="bigChev" presStyleLbl="node1" presStyleIdx="2" presStyleCnt="3"/>
      <dgm:spPr/>
      <dgm:t>
        <a:bodyPr/>
        <a:lstStyle/>
        <a:p>
          <a:endParaRPr lang="ru-RU"/>
        </a:p>
      </dgm:t>
    </dgm:pt>
    <dgm:pt modelId="{3395C35C-E193-4E51-A58A-570DF46565BA}" type="pres">
      <dgm:prSet presAssocID="{BA8933FD-6FEA-4A4E-AA49-9B6AF36D4EA7}" presName="parTrans" presStyleCnt="0"/>
      <dgm:spPr/>
    </dgm:pt>
    <dgm:pt modelId="{697C40D2-9B81-4077-9001-D85A32CA96BD}" type="pres">
      <dgm:prSet presAssocID="{943C5536-F4D3-446C-8C6E-4C31BBFC001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42102-957B-436A-BD08-7B4F5A929A5E}" type="presOf" srcId="{2BB6607E-A633-48D6-A657-A5284574B2A4}" destId="{4ADA3780-C1DF-40EA-8523-EC20571ED49C}" srcOrd="0" destOrd="0" presId="urn:microsoft.com/office/officeart/2005/8/layout/lProcess3"/>
    <dgm:cxn modelId="{18938584-F865-4B5D-BF93-1089A8718846}" type="presOf" srcId="{01BC0EF5-62AF-4254-833E-24918B121F89}" destId="{C6BE1F19-FF77-41BF-BD3E-BA7FDD03ED33}" srcOrd="0" destOrd="0" presId="urn:microsoft.com/office/officeart/2005/8/layout/lProcess3"/>
    <dgm:cxn modelId="{0A141D6D-C5ED-4769-B008-BAE19B0062AE}" type="presOf" srcId="{19E9F32B-DF51-4DBE-A56C-44C9CF872FC3}" destId="{E95F2C14-257B-40E7-B677-1C1AAF0CD5FC}" srcOrd="0" destOrd="0" presId="urn:microsoft.com/office/officeart/2005/8/layout/lProcess3"/>
    <dgm:cxn modelId="{1E78307D-ACEE-4FEE-A4F2-61FBC2D11A34}" type="presOf" srcId="{943C5536-F4D3-446C-8C6E-4C31BBFC0017}" destId="{697C40D2-9B81-4077-9001-D85A32CA96BD}" srcOrd="0" destOrd="0" presId="urn:microsoft.com/office/officeart/2005/8/layout/lProcess3"/>
    <dgm:cxn modelId="{23E0073C-6316-49AA-ADA3-CE8A01291870}" type="presOf" srcId="{90F404E3-D27C-4D81-84E4-91DF2F7120F5}" destId="{FC4DD333-145E-48DB-AB0D-DC84CB2057BE}" srcOrd="0" destOrd="0" presId="urn:microsoft.com/office/officeart/2005/8/layout/lProcess3"/>
    <dgm:cxn modelId="{9277680F-F283-4C42-A977-9F7E09925CCD}" srcId="{04CBDB9F-7BEC-41BA-8208-5AFA838682E2}" destId="{74B44F21-498B-4B31-90F3-59FB90EAA5CB}" srcOrd="2" destOrd="0" parTransId="{0BF42B77-1A7E-4C65-8163-E533D8F1A953}" sibTransId="{D09AB5D6-0D3A-47C0-9511-B3DCA22BC02F}"/>
    <dgm:cxn modelId="{E1A492A8-EA87-475F-A858-AF84E092CDF1}" srcId="{74B44F21-498B-4B31-90F3-59FB90EAA5CB}" destId="{943C5536-F4D3-446C-8C6E-4C31BBFC0017}" srcOrd="0" destOrd="0" parTransId="{BA8933FD-6FEA-4A4E-AA49-9B6AF36D4EA7}" sibTransId="{A4951A4D-D89F-4513-9C23-EE38935B1DBC}"/>
    <dgm:cxn modelId="{1C5807A8-FC9B-4013-BB5D-2026E4B4F950}" type="presOf" srcId="{74B44F21-498B-4B31-90F3-59FB90EAA5CB}" destId="{43AE67FF-69EE-422F-894C-29DEE960522B}" srcOrd="0" destOrd="0" presId="urn:microsoft.com/office/officeart/2005/8/layout/lProcess3"/>
    <dgm:cxn modelId="{4EA75975-A63A-45DB-9A1F-6AC5B0C0AFD3}" srcId="{04CBDB9F-7BEC-41BA-8208-5AFA838682E2}" destId="{19E9F32B-DF51-4DBE-A56C-44C9CF872FC3}" srcOrd="0" destOrd="0" parTransId="{72CD264F-59E3-4EC5-9BBD-2FEB6F72F6B8}" sibTransId="{BB3ED3A9-E93F-4D27-97D8-1258AC1496DA}"/>
    <dgm:cxn modelId="{0A196C88-B66F-46ED-99D5-F6CF02E40E06}" type="presOf" srcId="{04CBDB9F-7BEC-41BA-8208-5AFA838682E2}" destId="{92E8FCED-33CF-4C41-9C6E-5F171A7A8A2E}" srcOrd="0" destOrd="0" presId="urn:microsoft.com/office/officeart/2005/8/layout/lProcess3"/>
    <dgm:cxn modelId="{592EFEA5-4508-4100-9627-E2A3DC67C542}" srcId="{90F404E3-D27C-4D81-84E4-91DF2F7120F5}" destId="{2BB6607E-A633-48D6-A657-A5284574B2A4}" srcOrd="0" destOrd="0" parTransId="{CDE031A5-93D0-432E-BD21-A6D7C178FC82}" sibTransId="{9EACC440-B41E-482B-90E4-F7B50AE0A29E}"/>
    <dgm:cxn modelId="{37E0EB05-7FED-494A-BE57-CCB2C04D0828}" srcId="{19E9F32B-DF51-4DBE-A56C-44C9CF872FC3}" destId="{01BC0EF5-62AF-4254-833E-24918B121F89}" srcOrd="0" destOrd="0" parTransId="{EE4473B3-6F70-4B35-99A1-770E818B5375}" sibTransId="{AB21BC16-BA79-4100-8380-331C507BF66E}"/>
    <dgm:cxn modelId="{E6E34F89-37EF-4967-A060-0AFECDA1A51B}" srcId="{04CBDB9F-7BEC-41BA-8208-5AFA838682E2}" destId="{90F404E3-D27C-4D81-84E4-91DF2F7120F5}" srcOrd="1" destOrd="0" parTransId="{C661BA7F-FA6B-4643-BE07-DB310226FFB5}" sibTransId="{4F361B07-A78E-4A67-848C-B07FB9D95C80}"/>
    <dgm:cxn modelId="{4E49475E-3923-45D2-A76B-704ACA5F5323}" type="presParOf" srcId="{92E8FCED-33CF-4C41-9C6E-5F171A7A8A2E}" destId="{9F98ECC8-39C0-405D-8442-66982E559922}" srcOrd="0" destOrd="0" presId="urn:microsoft.com/office/officeart/2005/8/layout/lProcess3"/>
    <dgm:cxn modelId="{8D11B2AC-32E0-4C40-A814-7E0CD61D82A5}" type="presParOf" srcId="{9F98ECC8-39C0-405D-8442-66982E559922}" destId="{E95F2C14-257B-40E7-B677-1C1AAF0CD5FC}" srcOrd="0" destOrd="0" presId="urn:microsoft.com/office/officeart/2005/8/layout/lProcess3"/>
    <dgm:cxn modelId="{FBCD9335-6FE9-4378-9467-1E9B655B0FB8}" type="presParOf" srcId="{9F98ECC8-39C0-405D-8442-66982E559922}" destId="{69843D02-7982-46C5-8BC0-DC42EBF6012C}" srcOrd="1" destOrd="0" presId="urn:microsoft.com/office/officeart/2005/8/layout/lProcess3"/>
    <dgm:cxn modelId="{793378F6-F76A-4A7D-9114-9AA60ED727A9}" type="presParOf" srcId="{9F98ECC8-39C0-405D-8442-66982E559922}" destId="{C6BE1F19-FF77-41BF-BD3E-BA7FDD03ED33}" srcOrd="2" destOrd="0" presId="urn:microsoft.com/office/officeart/2005/8/layout/lProcess3"/>
    <dgm:cxn modelId="{541D3140-C7FA-4B73-8490-5C8F957DE379}" type="presParOf" srcId="{92E8FCED-33CF-4C41-9C6E-5F171A7A8A2E}" destId="{F4DEC045-2A0E-4275-B1ED-25FA45977558}" srcOrd="1" destOrd="0" presId="urn:microsoft.com/office/officeart/2005/8/layout/lProcess3"/>
    <dgm:cxn modelId="{267766A7-7E33-4B9C-A7CA-0D49685E75AF}" type="presParOf" srcId="{92E8FCED-33CF-4C41-9C6E-5F171A7A8A2E}" destId="{691BCC6E-4453-4714-8D42-E876440F8204}" srcOrd="2" destOrd="0" presId="urn:microsoft.com/office/officeart/2005/8/layout/lProcess3"/>
    <dgm:cxn modelId="{6B42CB5C-DC6F-4643-8C14-699A222AA430}" type="presParOf" srcId="{691BCC6E-4453-4714-8D42-E876440F8204}" destId="{FC4DD333-145E-48DB-AB0D-DC84CB2057BE}" srcOrd="0" destOrd="0" presId="urn:microsoft.com/office/officeart/2005/8/layout/lProcess3"/>
    <dgm:cxn modelId="{187B600C-D8D7-4C0E-8687-84E2B37A82CB}" type="presParOf" srcId="{691BCC6E-4453-4714-8D42-E876440F8204}" destId="{534734A9-A098-46FF-8B05-A492B9B99162}" srcOrd="1" destOrd="0" presId="urn:microsoft.com/office/officeart/2005/8/layout/lProcess3"/>
    <dgm:cxn modelId="{3542EDD4-03C8-45D3-9E1B-5A8AFF3F719C}" type="presParOf" srcId="{691BCC6E-4453-4714-8D42-E876440F8204}" destId="{4ADA3780-C1DF-40EA-8523-EC20571ED49C}" srcOrd="2" destOrd="0" presId="urn:microsoft.com/office/officeart/2005/8/layout/lProcess3"/>
    <dgm:cxn modelId="{24F265EE-8C3A-4AA6-AF1E-06BFEA7ADEE2}" type="presParOf" srcId="{92E8FCED-33CF-4C41-9C6E-5F171A7A8A2E}" destId="{C20D9CE8-12F0-4731-80B4-0221EBE0F43B}" srcOrd="3" destOrd="0" presId="urn:microsoft.com/office/officeart/2005/8/layout/lProcess3"/>
    <dgm:cxn modelId="{3D2C199F-78F0-4CC1-A16D-C98C405C76D5}" type="presParOf" srcId="{92E8FCED-33CF-4C41-9C6E-5F171A7A8A2E}" destId="{62B9A9E6-1A92-40A2-92C2-05DCF6638B0A}" srcOrd="4" destOrd="0" presId="urn:microsoft.com/office/officeart/2005/8/layout/lProcess3"/>
    <dgm:cxn modelId="{C88BBF5B-9044-4D93-8D98-8B054A4FF37C}" type="presParOf" srcId="{62B9A9E6-1A92-40A2-92C2-05DCF6638B0A}" destId="{43AE67FF-69EE-422F-894C-29DEE960522B}" srcOrd="0" destOrd="0" presId="urn:microsoft.com/office/officeart/2005/8/layout/lProcess3"/>
    <dgm:cxn modelId="{49672FB4-D377-41B0-A9AE-3C4C31B7682C}" type="presParOf" srcId="{62B9A9E6-1A92-40A2-92C2-05DCF6638B0A}" destId="{3395C35C-E193-4E51-A58A-570DF46565BA}" srcOrd="1" destOrd="0" presId="urn:microsoft.com/office/officeart/2005/8/layout/lProcess3"/>
    <dgm:cxn modelId="{F0CFC271-7585-41DC-B49B-5C5442C976B9}" type="presParOf" srcId="{62B9A9E6-1A92-40A2-92C2-05DCF6638B0A}" destId="{697C40D2-9B81-4077-9001-D85A32CA96B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078F3-6119-4E7D-A075-AF4A6B5188DE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7B59530B-3C4C-4F09-A824-57FF57329B61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2060"/>
              </a:solidFill>
            </a:rPr>
            <a:t>2017-2021 годы</a:t>
          </a:r>
          <a:endParaRPr lang="ru-RU" sz="1100" b="1" dirty="0">
            <a:solidFill>
              <a:srgbClr val="002060"/>
            </a:solidFill>
          </a:endParaRPr>
        </a:p>
      </dgm:t>
    </dgm:pt>
    <dgm:pt modelId="{129F7E51-9E7D-47C1-9336-E4579BDCF473}" type="parTrans" cxnId="{D2F6CE2D-5BB6-49E5-B4C1-509A205DD7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5271497A-6FA1-4D68-8C03-934541BBC0D5}" type="sibTrans" cxnId="{D2F6CE2D-5BB6-49E5-B4C1-509A205DD7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275A0CF-856D-4FFA-8AF3-AA9555277874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2060"/>
              </a:solidFill>
            </a:rPr>
            <a:t>предусмотрено </a:t>
          </a:r>
        </a:p>
        <a:p>
          <a:r>
            <a:rPr lang="kk-KZ" sz="1100" b="1" dirty="0" smtClean="0">
              <a:solidFill>
                <a:srgbClr val="FF0000"/>
              </a:solidFill>
            </a:rPr>
            <a:t>5 млрд. тенге</a:t>
          </a:r>
          <a:endParaRPr lang="ru-RU" sz="1100" b="1" dirty="0">
            <a:solidFill>
              <a:srgbClr val="FF0000"/>
            </a:solidFill>
          </a:endParaRPr>
        </a:p>
      </dgm:t>
    </dgm:pt>
    <dgm:pt modelId="{DBEEFAF1-50BF-4190-B270-59D25DD113E4}" type="parTrans" cxnId="{044DFF8C-6FA9-429E-9ABA-3B7AD454216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8AC56F3-1F88-419E-8539-34D9EE82BE47}" type="sibTrans" cxnId="{044DFF8C-6FA9-429E-9ABA-3B7AD454216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994D332-B54E-4BD6-A571-F24EC7677892}">
      <dgm:prSet custT="1"/>
      <dgm:spPr/>
      <dgm:t>
        <a:bodyPr/>
        <a:lstStyle/>
        <a:p>
          <a:r>
            <a:rPr lang="kk-KZ" sz="1100" b="1" dirty="0" smtClean="0">
              <a:solidFill>
                <a:srgbClr val="FF0000"/>
              </a:solidFill>
            </a:rPr>
            <a:t>1846 </a:t>
          </a:r>
          <a:r>
            <a:rPr lang="kk-KZ" sz="1100" b="1" dirty="0" smtClean="0">
              <a:solidFill>
                <a:srgbClr val="002060"/>
              </a:solidFill>
            </a:rPr>
            <a:t>мест</a:t>
          </a:r>
          <a:endParaRPr lang="ru-RU" sz="1100" b="1" dirty="0">
            <a:solidFill>
              <a:srgbClr val="002060"/>
            </a:solidFill>
          </a:endParaRPr>
        </a:p>
      </dgm:t>
    </dgm:pt>
    <dgm:pt modelId="{96498BB8-3DFE-410B-8EEC-92738FDC6D7A}" type="parTrans" cxnId="{C56747F6-7725-4958-86C2-C518A6383B57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DEDD83B-05BE-489E-83F3-E776B94F4402}" type="sibTrans" cxnId="{C56747F6-7725-4958-86C2-C518A6383B57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6416945-4370-4E9C-9FE2-B47B55F99023}" type="pres">
      <dgm:prSet presAssocID="{C5A078F3-6119-4E7D-A075-AF4A6B5188DE}" presName="CompostProcess" presStyleCnt="0">
        <dgm:presLayoutVars>
          <dgm:dir/>
          <dgm:resizeHandles val="exact"/>
        </dgm:presLayoutVars>
      </dgm:prSet>
      <dgm:spPr/>
    </dgm:pt>
    <dgm:pt modelId="{C8E6F724-6C10-4F86-AF65-EF52F98DB4B2}" type="pres">
      <dgm:prSet presAssocID="{C5A078F3-6119-4E7D-A075-AF4A6B5188DE}" presName="arrow" presStyleLbl="bgShp" presStyleIdx="0" presStyleCnt="1"/>
      <dgm:spPr/>
    </dgm:pt>
    <dgm:pt modelId="{6D1948F5-9B0E-421D-868E-5BB5D119EB32}" type="pres">
      <dgm:prSet presAssocID="{C5A078F3-6119-4E7D-A075-AF4A6B5188DE}" presName="linearProcess" presStyleCnt="0"/>
      <dgm:spPr/>
    </dgm:pt>
    <dgm:pt modelId="{E1EBAA30-2C7C-4C08-A429-43EA8AAA7C36}" type="pres">
      <dgm:prSet presAssocID="{7B59530B-3C4C-4F09-A824-57FF57329B6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E61A5-4AD4-42E1-B6F0-42B530094503}" type="pres">
      <dgm:prSet presAssocID="{5271497A-6FA1-4D68-8C03-934541BBC0D5}" presName="sibTrans" presStyleCnt="0"/>
      <dgm:spPr/>
    </dgm:pt>
    <dgm:pt modelId="{14EF32F9-D0BA-46BC-A43A-D8164F625D1C}" type="pres">
      <dgm:prSet presAssocID="{A994D332-B54E-4BD6-A571-F24EC767789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F9F09-5FA8-4A72-94D9-183A07047B46}" type="pres">
      <dgm:prSet presAssocID="{4DEDD83B-05BE-489E-83F3-E776B94F4402}" presName="sibTrans" presStyleCnt="0"/>
      <dgm:spPr/>
    </dgm:pt>
    <dgm:pt modelId="{1850D60F-EABA-459E-8E35-583651045BCC}" type="pres">
      <dgm:prSet presAssocID="{C275A0CF-856D-4FFA-8AF3-AA955527787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DFF8C-6FA9-429E-9ABA-3B7AD4542162}" srcId="{C5A078F3-6119-4E7D-A075-AF4A6B5188DE}" destId="{C275A0CF-856D-4FFA-8AF3-AA9555277874}" srcOrd="2" destOrd="0" parTransId="{DBEEFAF1-50BF-4190-B270-59D25DD113E4}" sibTransId="{98AC56F3-1F88-419E-8539-34D9EE82BE47}"/>
    <dgm:cxn modelId="{95B808CE-D3F4-4821-9279-E3F7A599F278}" type="presOf" srcId="{A994D332-B54E-4BD6-A571-F24EC7677892}" destId="{14EF32F9-D0BA-46BC-A43A-D8164F625D1C}" srcOrd="0" destOrd="0" presId="urn:microsoft.com/office/officeart/2005/8/layout/hProcess9"/>
    <dgm:cxn modelId="{2C0E83B9-58E5-4A04-BC73-FF0529FB28ED}" type="presOf" srcId="{C275A0CF-856D-4FFA-8AF3-AA9555277874}" destId="{1850D60F-EABA-459E-8E35-583651045BCC}" srcOrd="0" destOrd="0" presId="urn:microsoft.com/office/officeart/2005/8/layout/hProcess9"/>
    <dgm:cxn modelId="{34719C79-CCDA-4A51-B040-90BA9F202BEF}" type="presOf" srcId="{C5A078F3-6119-4E7D-A075-AF4A6B5188DE}" destId="{C6416945-4370-4E9C-9FE2-B47B55F99023}" srcOrd="0" destOrd="0" presId="urn:microsoft.com/office/officeart/2005/8/layout/hProcess9"/>
    <dgm:cxn modelId="{478C36B9-AC08-440C-8D36-F0A8381A5681}" type="presOf" srcId="{7B59530B-3C4C-4F09-A824-57FF57329B61}" destId="{E1EBAA30-2C7C-4C08-A429-43EA8AAA7C36}" srcOrd="0" destOrd="0" presId="urn:microsoft.com/office/officeart/2005/8/layout/hProcess9"/>
    <dgm:cxn modelId="{C56747F6-7725-4958-86C2-C518A6383B57}" srcId="{C5A078F3-6119-4E7D-A075-AF4A6B5188DE}" destId="{A994D332-B54E-4BD6-A571-F24EC7677892}" srcOrd="1" destOrd="0" parTransId="{96498BB8-3DFE-410B-8EEC-92738FDC6D7A}" sibTransId="{4DEDD83B-05BE-489E-83F3-E776B94F4402}"/>
    <dgm:cxn modelId="{D2F6CE2D-5BB6-49E5-B4C1-509A205DD769}" srcId="{C5A078F3-6119-4E7D-A075-AF4A6B5188DE}" destId="{7B59530B-3C4C-4F09-A824-57FF57329B61}" srcOrd="0" destOrd="0" parTransId="{129F7E51-9E7D-47C1-9336-E4579BDCF473}" sibTransId="{5271497A-6FA1-4D68-8C03-934541BBC0D5}"/>
    <dgm:cxn modelId="{EC7D6FD9-2108-4986-8367-9FC35189E9A3}" type="presParOf" srcId="{C6416945-4370-4E9C-9FE2-B47B55F99023}" destId="{C8E6F724-6C10-4F86-AF65-EF52F98DB4B2}" srcOrd="0" destOrd="0" presId="urn:microsoft.com/office/officeart/2005/8/layout/hProcess9"/>
    <dgm:cxn modelId="{533E87BB-B376-42EF-BE72-43F9BA1A7CBE}" type="presParOf" srcId="{C6416945-4370-4E9C-9FE2-B47B55F99023}" destId="{6D1948F5-9B0E-421D-868E-5BB5D119EB32}" srcOrd="1" destOrd="0" presId="urn:microsoft.com/office/officeart/2005/8/layout/hProcess9"/>
    <dgm:cxn modelId="{642C49B3-148E-453B-BA83-89388B036CF4}" type="presParOf" srcId="{6D1948F5-9B0E-421D-868E-5BB5D119EB32}" destId="{E1EBAA30-2C7C-4C08-A429-43EA8AAA7C36}" srcOrd="0" destOrd="0" presId="urn:microsoft.com/office/officeart/2005/8/layout/hProcess9"/>
    <dgm:cxn modelId="{6942314F-030C-4EC4-8BBC-0998F0A0CFB4}" type="presParOf" srcId="{6D1948F5-9B0E-421D-868E-5BB5D119EB32}" destId="{0D2E61A5-4AD4-42E1-B6F0-42B530094503}" srcOrd="1" destOrd="0" presId="urn:microsoft.com/office/officeart/2005/8/layout/hProcess9"/>
    <dgm:cxn modelId="{56080FD9-F960-4786-8469-62E7F4D0D819}" type="presParOf" srcId="{6D1948F5-9B0E-421D-868E-5BB5D119EB32}" destId="{14EF32F9-D0BA-46BC-A43A-D8164F625D1C}" srcOrd="2" destOrd="0" presId="urn:microsoft.com/office/officeart/2005/8/layout/hProcess9"/>
    <dgm:cxn modelId="{58C800AF-3CB8-4606-AAF8-6B89E9395625}" type="presParOf" srcId="{6D1948F5-9B0E-421D-868E-5BB5D119EB32}" destId="{C26F9F09-5FA8-4A72-94D9-183A07047B46}" srcOrd="3" destOrd="0" presId="urn:microsoft.com/office/officeart/2005/8/layout/hProcess9"/>
    <dgm:cxn modelId="{3455F962-3061-435A-9291-BA49AF720FCF}" type="presParOf" srcId="{6D1948F5-9B0E-421D-868E-5BB5D119EB32}" destId="{1850D60F-EABA-459E-8E35-583651045B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7400-D4DE-4FBF-8B62-3AD4C294485A}">
      <dsp:nvSpPr>
        <dsp:cNvPr id="0" name=""/>
        <dsp:cNvSpPr/>
      </dsp:nvSpPr>
      <dsp:spPr>
        <a:xfrm>
          <a:off x="0" y="75023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5023"/>
        <a:ext cx="1443037" cy="336600"/>
      </dsp:txXfrm>
    </dsp:sp>
    <dsp:sp modelId="{42AD7F1B-3410-435C-8665-45EF357723B4}">
      <dsp:nvSpPr>
        <dsp:cNvPr id="0" name=""/>
        <dsp:cNvSpPr/>
      </dsp:nvSpPr>
      <dsp:spPr>
        <a:xfrm>
          <a:off x="1443037" y="60189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9DC52-AAA2-49AA-B7D2-1A31412E8B90}">
      <dsp:nvSpPr>
        <dsp:cNvPr id="0" name=""/>
        <dsp:cNvSpPr/>
      </dsp:nvSpPr>
      <dsp:spPr>
        <a:xfrm>
          <a:off x="1847087" y="60189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Ежегодная премия  «</a:t>
          </a:r>
          <a:r>
            <a:rPr lang="ru-RU" sz="105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Ақылды</a:t>
          </a: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Awards</a:t>
          </a: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087" y="60189"/>
        <a:ext cx="3925062" cy="336600"/>
      </dsp:txXfrm>
    </dsp:sp>
    <dsp:sp modelId="{99CA1783-0DF7-4A45-AA27-BA56F0E4A6A4}">
      <dsp:nvSpPr>
        <dsp:cNvPr id="0" name=""/>
        <dsp:cNvSpPr/>
      </dsp:nvSpPr>
      <dsp:spPr>
        <a:xfrm>
          <a:off x="0" y="457989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Январь, март, октябрь-ноябрь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7989"/>
        <a:ext cx="1443037" cy="336600"/>
      </dsp:txXfrm>
    </dsp:sp>
    <dsp:sp modelId="{F2D4A031-DE68-4D6D-A5F9-A17A3F350EF8}">
      <dsp:nvSpPr>
        <dsp:cNvPr id="0" name=""/>
        <dsp:cNvSpPr/>
      </dsp:nvSpPr>
      <dsp:spPr>
        <a:xfrm>
          <a:off x="1443037" y="457989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FE6DD-2787-4837-AE59-6B0C550EA271}">
      <dsp:nvSpPr>
        <dsp:cNvPr id="0" name=""/>
        <dsp:cNvSpPr/>
      </dsp:nvSpPr>
      <dsp:spPr>
        <a:xfrm>
          <a:off x="1847087" y="457989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Каникулы с пользой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087" y="457989"/>
        <a:ext cx="3925062" cy="336600"/>
      </dsp:txXfrm>
    </dsp:sp>
    <dsp:sp modelId="{2C799360-A3F6-4A9B-B9AA-4593EDAADDFC}">
      <dsp:nvSpPr>
        <dsp:cNvPr id="0" name=""/>
        <dsp:cNvSpPr/>
      </dsp:nvSpPr>
      <dsp:spPr>
        <a:xfrm>
          <a:off x="0" y="855789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Январь-апрель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55789"/>
        <a:ext cx="1443037" cy="336600"/>
      </dsp:txXfrm>
    </dsp:sp>
    <dsp:sp modelId="{74414309-5CB2-4427-9968-074466E27BF4}">
      <dsp:nvSpPr>
        <dsp:cNvPr id="0" name=""/>
        <dsp:cNvSpPr/>
      </dsp:nvSpPr>
      <dsp:spPr>
        <a:xfrm>
          <a:off x="1443037" y="855789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42FD5-1C67-4328-9780-7F1905E54927}">
      <dsp:nvSpPr>
        <dsp:cNvPr id="0" name=""/>
        <dsp:cNvSpPr/>
      </dsp:nvSpPr>
      <dsp:spPr>
        <a:xfrm>
          <a:off x="1847087" y="855789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dirty="0" smtClean="0">
              <a:latin typeface="Times New Roman" pitchFamily="18" charset="0"/>
              <a:cs typeface="Times New Roman" pitchFamily="18" charset="0"/>
            </a:rPr>
            <a:t>Университетские субботы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087" y="855789"/>
        <a:ext cx="3925062" cy="336600"/>
      </dsp:txXfrm>
    </dsp:sp>
    <dsp:sp modelId="{611C0B95-8036-47BB-9C38-A850AF19E219}">
      <dsp:nvSpPr>
        <dsp:cNvPr id="0" name=""/>
        <dsp:cNvSpPr/>
      </dsp:nvSpPr>
      <dsp:spPr>
        <a:xfrm>
          <a:off x="0" y="1253589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3589"/>
        <a:ext cx="1443037" cy="336600"/>
      </dsp:txXfrm>
    </dsp:sp>
    <dsp:sp modelId="{B4B004F1-9C8B-470B-AB5A-1C6257CB14AE}">
      <dsp:nvSpPr>
        <dsp:cNvPr id="0" name=""/>
        <dsp:cNvSpPr/>
      </dsp:nvSpPr>
      <dsp:spPr>
        <a:xfrm>
          <a:off x="1443037" y="1253589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EE9EF-0C0A-4B16-BCE8-C335D473D212}">
      <dsp:nvSpPr>
        <dsp:cNvPr id="0" name=""/>
        <dsp:cNvSpPr/>
      </dsp:nvSpPr>
      <dsp:spPr>
        <a:xfrm>
          <a:off x="1847087" y="1253589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День открытых дверей</a:t>
          </a:r>
          <a:endParaRPr lang="ru-RU" sz="1050" kern="1200">
            <a:latin typeface="Times New Roman" pitchFamily="18" charset="0"/>
            <a:cs typeface="Times New Roman" pitchFamily="18" charset="0"/>
          </a:endParaRPr>
        </a:p>
      </dsp:txBody>
      <dsp:txXfrm>
        <a:off x="1847087" y="1253589"/>
        <a:ext cx="3925062" cy="336600"/>
      </dsp:txXfrm>
    </dsp:sp>
    <dsp:sp modelId="{21B677AB-F08B-4E06-BB24-329A6606ABD4}">
      <dsp:nvSpPr>
        <dsp:cNvPr id="0" name=""/>
        <dsp:cNvSpPr/>
      </dsp:nvSpPr>
      <dsp:spPr>
        <a:xfrm>
          <a:off x="0" y="1677686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7686"/>
        <a:ext cx="1443037" cy="336600"/>
      </dsp:txXfrm>
    </dsp:sp>
    <dsp:sp modelId="{4353ED11-80D6-4C80-8138-434F9F15A77F}">
      <dsp:nvSpPr>
        <dsp:cNvPr id="0" name=""/>
        <dsp:cNvSpPr/>
      </dsp:nvSpPr>
      <dsp:spPr>
        <a:xfrm>
          <a:off x="1443037" y="1651389"/>
          <a:ext cx="288607" cy="389193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AC394-6EC2-4D57-B91B-A21B8F971B89}">
      <dsp:nvSpPr>
        <dsp:cNvPr id="0" name=""/>
        <dsp:cNvSpPr/>
      </dsp:nvSpPr>
      <dsp:spPr>
        <a:xfrm>
          <a:off x="1847087" y="1651389"/>
          <a:ext cx="3925062" cy="389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Родительские собрания в школах городов Семея и 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Усть-Каменогорска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087" y="1651389"/>
        <a:ext cx="3925062" cy="389193"/>
      </dsp:txXfrm>
    </dsp:sp>
    <dsp:sp modelId="{98D7301A-0673-436F-B6E6-3C6CF41DD2D5}">
      <dsp:nvSpPr>
        <dsp:cNvPr id="0" name=""/>
        <dsp:cNvSpPr/>
      </dsp:nvSpPr>
      <dsp:spPr>
        <a:xfrm>
          <a:off x="0" y="2254304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54304"/>
        <a:ext cx="1443037" cy="336600"/>
      </dsp:txXfrm>
    </dsp:sp>
    <dsp:sp modelId="{C2447D20-0398-4EAF-A80C-771C5671BCEB}">
      <dsp:nvSpPr>
        <dsp:cNvPr id="0" name=""/>
        <dsp:cNvSpPr/>
      </dsp:nvSpPr>
      <dsp:spPr>
        <a:xfrm>
          <a:off x="1443037" y="2101782"/>
          <a:ext cx="288607" cy="641643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139B9-EE00-48D8-8491-EE92D6C3D501}">
      <dsp:nvSpPr>
        <dsp:cNvPr id="0" name=""/>
        <dsp:cNvSpPr/>
      </dsp:nvSpPr>
      <dsp:spPr>
        <a:xfrm>
          <a:off x="1847087" y="2101782"/>
          <a:ext cx="3925062" cy="641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altLang="ru-RU" sz="1050" b="1" kern="1200" smtClean="0">
              <a:latin typeface="Times New Roman" pitchFamily="18" charset="0"/>
              <a:cs typeface="Times New Roman" pitchFamily="18" charset="0"/>
            </a:rPr>
            <a:t>М</a:t>
          </a: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ероприятие «Дни ВУЗов» в городах Усть-Каменогорск, Семей   и Риддер, Шемонаихинском, Алтайском, Глубоковском, Бескарагайском, Бородулихинском и Уланском районах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087" y="2101782"/>
        <a:ext cx="3925062" cy="641643"/>
      </dsp:txXfrm>
    </dsp:sp>
    <dsp:sp modelId="{9C34E202-2FA3-4781-9A4D-34E2926B8B7A}">
      <dsp:nvSpPr>
        <dsp:cNvPr id="0" name=""/>
        <dsp:cNvSpPr/>
      </dsp:nvSpPr>
      <dsp:spPr>
        <a:xfrm>
          <a:off x="0" y="2830923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30923"/>
        <a:ext cx="1443037" cy="336600"/>
      </dsp:txXfrm>
    </dsp:sp>
    <dsp:sp modelId="{F3366D7A-F891-4DDB-89A7-16DE611D3A55}">
      <dsp:nvSpPr>
        <dsp:cNvPr id="0" name=""/>
        <dsp:cNvSpPr/>
      </dsp:nvSpPr>
      <dsp:spPr>
        <a:xfrm>
          <a:off x="1443037" y="2804626"/>
          <a:ext cx="288607" cy="389193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08966-ED2E-463C-B653-CD5F6D01D18A}">
      <dsp:nvSpPr>
        <dsp:cNvPr id="0" name=""/>
        <dsp:cNvSpPr/>
      </dsp:nvSpPr>
      <dsp:spPr>
        <a:xfrm>
          <a:off x="1847087" y="2804626"/>
          <a:ext cx="3925062" cy="389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Фестиваль профессий «My PRO» в городах Семей и 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Усть-Каменогорск </a:t>
          </a:r>
          <a:endParaRPr lang="ru-RU" altLang="ru-RU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087" y="2804626"/>
        <a:ext cx="3925062" cy="389193"/>
      </dsp:txXfrm>
    </dsp:sp>
    <dsp:sp modelId="{A97971AF-D791-4B64-9925-95C0720D9199}">
      <dsp:nvSpPr>
        <dsp:cNvPr id="0" name=""/>
        <dsp:cNvSpPr/>
      </dsp:nvSpPr>
      <dsp:spPr>
        <a:xfrm>
          <a:off x="0" y="3255020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55020"/>
        <a:ext cx="1443037" cy="336600"/>
      </dsp:txXfrm>
    </dsp:sp>
    <dsp:sp modelId="{3420F636-DEC3-4F97-9F6A-0F88AB8736CA}">
      <dsp:nvSpPr>
        <dsp:cNvPr id="0" name=""/>
        <dsp:cNvSpPr/>
      </dsp:nvSpPr>
      <dsp:spPr>
        <a:xfrm>
          <a:off x="1443037" y="3255020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1730C-ED6B-430C-81E2-147D6C25F422}">
      <dsp:nvSpPr>
        <dsp:cNvPr id="0" name=""/>
        <dsp:cNvSpPr/>
      </dsp:nvSpPr>
      <dsp:spPr>
        <a:xfrm>
          <a:off x="1847087" y="3255020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Областной ф</a:t>
          </a:r>
          <a:r>
            <a:rPr lang="ru-RU" alt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естиваль «Тәлімгер Вожатый </a:t>
          </a:r>
          <a:r>
            <a:rPr lang="en-US" alt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Fest</a:t>
          </a:r>
          <a:r>
            <a:rPr lang="ru-RU" alt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087" y="3255020"/>
        <a:ext cx="3925062" cy="336600"/>
      </dsp:txXfrm>
    </dsp:sp>
    <dsp:sp modelId="{4A3337F3-B1E0-4B57-85A1-8CE6E2D525AF}">
      <dsp:nvSpPr>
        <dsp:cNvPr id="0" name=""/>
        <dsp:cNvSpPr/>
      </dsp:nvSpPr>
      <dsp:spPr>
        <a:xfrm>
          <a:off x="0" y="3668598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8598"/>
        <a:ext cx="1443037" cy="336600"/>
      </dsp:txXfrm>
    </dsp:sp>
    <dsp:sp modelId="{53F8D60C-21E7-4718-AA2B-1C3AD019C8D5}">
      <dsp:nvSpPr>
        <dsp:cNvPr id="0" name=""/>
        <dsp:cNvSpPr/>
      </dsp:nvSpPr>
      <dsp:spPr>
        <a:xfrm>
          <a:off x="1443037" y="3652820"/>
          <a:ext cx="288607" cy="368156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A374-5778-4F77-9E95-B94C2AF47972}">
      <dsp:nvSpPr>
        <dsp:cNvPr id="0" name=""/>
        <dsp:cNvSpPr/>
      </dsp:nvSpPr>
      <dsp:spPr>
        <a:xfrm>
          <a:off x="1847087" y="3652820"/>
          <a:ext cx="3925062" cy="368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чемпионат профессионального мастерства «</a:t>
          </a:r>
          <a:r>
            <a:rPr lang="en-US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 Shygys</a:t>
          </a:r>
          <a:r>
            <a:rPr lang="kk-KZ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087" y="3652820"/>
        <a:ext cx="3925062" cy="368156"/>
      </dsp:txXfrm>
    </dsp:sp>
    <dsp:sp modelId="{57EE7450-8B37-48B3-9C38-8F6A6BE109A2}">
      <dsp:nvSpPr>
        <dsp:cNvPr id="0" name=""/>
        <dsp:cNvSpPr/>
      </dsp:nvSpPr>
      <dsp:spPr>
        <a:xfrm>
          <a:off x="0" y="4082176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82176"/>
        <a:ext cx="1443037" cy="336600"/>
      </dsp:txXfrm>
    </dsp:sp>
    <dsp:sp modelId="{35B6859C-0E03-492F-A7D1-7FFBE3AE6B29}">
      <dsp:nvSpPr>
        <dsp:cNvPr id="0" name=""/>
        <dsp:cNvSpPr/>
      </dsp:nvSpPr>
      <dsp:spPr>
        <a:xfrm>
          <a:off x="1443037" y="4082176"/>
          <a:ext cx="288607" cy="3366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8DF2E-A020-496C-9EAB-DA3D32C60E1C}">
      <dsp:nvSpPr>
        <dsp:cNvPr id="0" name=""/>
        <dsp:cNvSpPr/>
      </dsp:nvSpPr>
      <dsp:spPr>
        <a:xfrm>
          <a:off x="1847087" y="4082176"/>
          <a:ext cx="3925062" cy="336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050" b="1" kern="1200" smtClean="0">
              <a:latin typeface="Times New Roman" pitchFamily="18" charset="0"/>
              <a:cs typeface="Times New Roman" pitchFamily="18" charset="0"/>
            </a:rPr>
            <a:t>Предметные олимпиады</a:t>
          </a:r>
          <a:endParaRPr lang="ru-RU" sz="1050" kern="1200">
            <a:latin typeface="Times New Roman" pitchFamily="18" charset="0"/>
            <a:cs typeface="Times New Roman" pitchFamily="18" charset="0"/>
          </a:endParaRPr>
        </a:p>
      </dsp:txBody>
      <dsp:txXfrm>
        <a:off x="1847087" y="4082176"/>
        <a:ext cx="3925062" cy="336600"/>
      </dsp:txXfrm>
    </dsp:sp>
    <dsp:sp modelId="{19484E1F-82F3-452E-8B39-8E76CFFBD36F}">
      <dsp:nvSpPr>
        <dsp:cNvPr id="0" name=""/>
        <dsp:cNvSpPr/>
      </dsp:nvSpPr>
      <dsp:spPr>
        <a:xfrm>
          <a:off x="0" y="4495754"/>
          <a:ext cx="1443037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95754"/>
        <a:ext cx="1443037" cy="336600"/>
      </dsp:txXfrm>
    </dsp:sp>
    <dsp:sp modelId="{A3D51E6C-74AB-42D8-8952-05A7C21B8F85}">
      <dsp:nvSpPr>
        <dsp:cNvPr id="0" name=""/>
        <dsp:cNvSpPr/>
      </dsp:nvSpPr>
      <dsp:spPr>
        <a:xfrm>
          <a:off x="1443037" y="4479976"/>
          <a:ext cx="288607" cy="368156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9323A-D00F-4BDC-9AD9-F50DCDF5EFBB}">
      <dsp:nvSpPr>
        <dsp:cNvPr id="0" name=""/>
        <dsp:cNvSpPr/>
      </dsp:nvSpPr>
      <dsp:spPr>
        <a:xfrm>
          <a:off x="1847087" y="4479976"/>
          <a:ext cx="3925062" cy="368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Стенд-моб «Моя профессия – залог процветания страны!» в административных центрах районов и городов области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087" y="4479976"/>
        <a:ext cx="3925062" cy="368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AFA75-2C28-4EAA-881D-8C6083F9F5B7}">
      <dsp:nvSpPr>
        <dsp:cNvPr id="0" name=""/>
        <dsp:cNvSpPr/>
      </dsp:nvSpPr>
      <dsp:spPr>
        <a:xfrm>
          <a:off x="0" y="2775"/>
          <a:ext cx="8826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2016-2019</a:t>
          </a:r>
          <a:endParaRPr lang="ru-RU" sz="1400" kern="1200" dirty="0"/>
        </a:p>
      </dsp:txBody>
      <dsp:txXfrm>
        <a:off x="0" y="2775"/>
        <a:ext cx="882649" cy="792000"/>
      </dsp:txXfrm>
    </dsp:sp>
    <dsp:sp modelId="{8C22CA2F-7C71-44CE-9B6E-57254CEB1F2A}">
      <dsp:nvSpPr>
        <dsp:cNvPr id="0" name=""/>
        <dsp:cNvSpPr/>
      </dsp:nvSpPr>
      <dsp:spPr>
        <a:xfrm>
          <a:off x="882649" y="2775"/>
          <a:ext cx="176529" cy="7920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D8C78-C190-473A-BD82-184F01EA4FD3}">
      <dsp:nvSpPr>
        <dsp:cNvPr id="0" name=""/>
        <dsp:cNvSpPr/>
      </dsp:nvSpPr>
      <dsp:spPr>
        <a:xfrm>
          <a:off x="1129791" y="2775"/>
          <a:ext cx="2400807" cy="79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  <a:cs typeface="Times New Roman" pitchFamily="18" charset="0"/>
            </a:rPr>
            <a:t>переход на обновленное содержание образования по стандарту НИШ</a:t>
          </a:r>
          <a:endParaRPr lang="ru-RU" sz="1400" kern="1200" dirty="0"/>
        </a:p>
      </dsp:txBody>
      <dsp:txXfrm>
        <a:off x="1129791" y="2775"/>
        <a:ext cx="2400807" cy="792000"/>
      </dsp:txXfrm>
    </dsp:sp>
    <dsp:sp modelId="{33F68863-7D33-4E2A-9B63-0976F027FC85}">
      <dsp:nvSpPr>
        <dsp:cNvPr id="0" name=""/>
        <dsp:cNvSpPr/>
      </dsp:nvSpPr>
      <dsp:spPr>
        <a:xfrm>
          <a:off x="0" y="938775"/>
          <a:ext cx="882649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2017-2019</a:t>
          </a:r>
          <a:endParaRPr lang="ru-RU" sz="1400" kern="1200" dirty="0"/>
        </a:p>
      </dsp:txBody>
      <dsp:txXfrm>
        <a:off x="0" y="938775"/>
        <a:ext cx="882649" cy="792000"/>
      </dsp:txXfrm>
    </dsp:sp>
    <dsp:sp modelId="{615528B5-63D7-45A0-8DC4-4A0D9913F146}">
      <dsp:nvSpPr>
        <dsp:cNvPr id="0" name=""/>
        <dsp:cNvSpPr/>
      </dsp:nvSpPr>
      <dsp:spPr>
        <a:xfrm>
          <a:off x="882649" y="938775"/>
          <a:ext cx="176529" cy="792000"/>
        </a:xfrm>
        <a:prstGeom prst="leftBrace">
          <a:avLst>
            <a:gd name="adj1" fmla="val 35000"/>
            <a:gd name="adj2" fmla="val 50000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9DA62-68D6-40E0-8F22-455137541094}">
      <dsp:nvSpPr>
        <dsp:cNvPr id="0" name=""/>
        <dsp:cNvSpPr/>
      </dsp:nvSpPr>
      <dsp:spPr>
        <a:xfrm>
          <a:off x="1129791" y="938775"/>
          <a:ext cx="2400807" cy="79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cs typeface="Times New Roman" pitchFamily="18" charset="0"/>
            </a:rPr>
            <a:t>оснащение современным кабинетами новой модификации</a:t>
          </a:r>
          <a:endParaRPr lang="ru-RU" sz="1400" kern="1200" dirty="0"/>
        </a:p>
      </dsp:txBody>
      <dsp:txXfrm>
        <a:off x="1129791" y="938775"/>
        <a:ext cx="2400807" cy="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F2C14-257B-40E7-B677-1C1AAF0CD5FC}">
      <dsp:nvSpPr>
        <dsp:cNvPr id="0" name=""/>
        <dsp:cNvSpPr/>
      </dsp:nvSpPr>
      <dsp:spPr>
        <a:xfrm>
          <a:off x="1204730" y="756"/>
          <a:ext cx="1143718" cy="457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2017</a:t>
          </a:r>
          <a:endParaRPr lang="ru-RU" sz="1200" kern="1200" dirty="0"/>
        </a:p>
      </dsp:txBody>
      <dsp:txXfrm>
        <a:off x="1433474" y="756"/>
        <a:ext cx="686231" cy="457487"/>
      </dsp:txXfrm>
    </dsp:sp>
    <dsp:sp modelId="{C6BE1F19-FF77-41BF-BD3E-BA7FDD03ED33}">
      <dsp:nvSpPr>
        <dsp:cNvPr id="0" name=""/>
        <dsp:cNvSpPr/>
      </dsp:nvSpPr>
      <dsp:spPr>
        <a:xfrm>
          <a:off x="2199765" y="39643"/>
          <a:ext cx="949286" cy="3797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200 грантов</a:t>
          </a:r>
          <a:endParaRPr lang="ru-RU" sz="1200" kern="1200" dirty="0"/>
        </a:p>
      </dsp:txBody>
      <dsp:txXfrm>
        <a:off x="2389622" y="39643"/>
        <a:ext cx="569572" cy="379714"/>
      </dsp:txXfrm>
    </dsp:sp>
    <dsp:sp modelId="{FC4DD333-145E-48DB-AB0D-DC84CB2057BE}">
      <dsp:nvSpPr>
        <dsp:cNvPr id="0" name=""/>
        <dsp:cNvSpPr/>
      </dsp:nvSpPr>
      <dsp:spPr>
        <a:xfrm>
          <a:off x="1204730" y="522292"/>
          <a:ext cx="1143718" cy="457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2018</a:t>
          </a:r>
          <a:endParaRPr lang="ru-RU" sz="1200" kern="1200" dirty="0"/>
        </a:p>
      </dsp:txBody>
      <dsp:txXfrm>
        <a:off x="1433474" y="522292"/>
        <a:ext cx="686231" cy="457487"/>
      </dsp:txXfrm>
    </dsp:sp>
    <dsp:sp modelId="{4ADA3780-C1DF-40EA-8523-EC20571ED49C}">
      <dsp:nvSpPr>
        <dsp:cNvPr id="0" name=""/>
        <dsp:cNvSpPr/>
      </dsp:nvSpPr>
      <dsp:spPr>
        <a:xfrm>
          <a:off x="2199765" y="561178"/>
          <a:ext cx="949286" cy="3797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446 грантов</a:t>
          </a:r>
          <a:endParaRPr lang="ru-RU" sz="1200" kern="1200" dirty="0"/>
        </a:p>
      </dsp:txBody>
      <dsp:txXfrm>
        <a:off x="2389622" y="561178"/>
        <a:ext cx="569572" cy="379714"/>
      </dsp:txXfrm>
    </dsp:sp>
    <dsp:sp modelId="{43AE67FF-69EE-422F-894C-29DEE960522B}">
      <dsp:nvSpPr>
        <dsp:cNvPr id="0" name=""/>
        <dsp:cNvSpPr/>
      </dsp:nvSpPr>
      <dsp:spPr>
        <a:xfrm>
          <a:off x="1204730" y="1043827"/>
          <a:ext cx="1143718" cy="4574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2019</a:t>
          </a:r>
          <a:endParaRPr lang="ru-RU" sz="1200" kern="1200" dirty="0"/>
        </a:p>
      </dsp:txBody>
      <dsp:txXfrm>
        <a:off x="1433474" y="1043827"/>
        <a:ext cx="686231" cy="457487"/>
      </dsp:txXfrm>
    </dsp:sp>
    <dsp:sp modelId="{697C40D2-9B81-4077-9001-D85A32CA96BD}">
      <dsp:nvSpPr>
        <dsp:cNvPr id="0" name=""/>
        <dsp:cNvSpPr/>
      </dsp:nvSpPr>
      <dsp:spPr>
        <a:xfrm>
          <a:off x="2199765" y="1082714"/>
          <a:ext cx="949286" cy="3797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400 грантов</a:t>
          </a:r>
          <a:endParaRPr lang="ru-RU" sz="1200" kern="1200" dirty="0"/>
        </a:p>
      </dsp:txBody>
      <dsp:txXfrm>
        <a:off x="2389622" y="1082714"/>
        <a:ext cx="569572" cy="379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F724-6C10-4F86-AF65-EF52F98DB4B2}">
      <dsp:nvSpPr>
        <dsp:cNvPr id="0" name=""/>
        <dsp:cNvSpPr/>
      </dsp:nvSpPr>
      <dsp:spPr>
        <a:xfrm>
          <a:off x="328547" y="0"/>
          <a:ext cx="3723541" cy="23537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BAA30-2C7C-4C08-A429-43EA8AAA7C36}">
      <dsp:nvSpPr>
        <dsp:cNvPr id="0" name=""/>
        <dsp:cNvSpPr/>
      </dsp:nvSpPr>
      <dsp:spPr>
        <a:xfrm>
          <a:off x="0" y="706119"/>
          <a:ext cx="1314191" cy="941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2060"/>
              </a:solidFill>
            </a:rPr>
            <a:t>2017-2021 годы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45960" y="752079"/>
        <a:ext cx="1222271" cy="849573"/>
      </dsp:txXfrm>
    </dsp:sp>
    <dsp:sp modelId="{14EF32F9-D0BA-46BC-A43A-D8164F625D1C}">
      <dsp:nvSpPr>
        <dsp:cNvPr id="0" name=""/>
        <dsp:cNvSpPr/>
      </dsp:nvSpPr>
      <dsp:spPr>
        <a:xfrm>
          <a:off x="1533222" y="706119"/>
          <a:ext cx="1314191" cy="941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FF0000"/>
              </a:solidFill>
            </a:rPr>
            <a:t>1846 </a:t>
          </a:r>
          <a:r>
            <a:rPr lang="kk-KZ" sz="1100" b="1" kern="1200" dirty="0" smtClean="0">
              <a:solidFill>
                <a:srgbClr val="002060"/>
              </a:solidFill>
            </a:rPr>
            <a:t>мест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1579182" y="752079"/>
        <a:ext cx="1222271" cy="849573"/>
      </dsp:txXfrm>
    </dsp:sp>
    <dsp:sp modelId="{1850D60F-EABA-459E-8E35-583651045BCC}">
      <dsp:nvSpPr>
        <dsp:cNvPr id="0" name=""/>
        <dsp:cNvSpPr/>
      </dsp:nvSpPr>
      <dsp:spPr>
        <a:xfrm>
          <a:off x="3066445" y="706119"/>
          <a:ext cx="1314191" cy="941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2060"/>
              </a:solidFill>
            </a:rPr>
            <a:t>предусмотрено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FF0000"/>
              </a:solidFill>
            </a:rPr>
            <a:t>5 млрд. тенге</a:t>
          </a:r>
          <a:endParaRPr lang="ru-RU" sz="1100" b="1" kern="1200" dirty="0">
            <a:solidFill>
              <a:srgbClr val="FF0000"/>
            </a:solidFill>
          </a:endParaRPr>
        </a:p>
      </dsp:txBody>
      <dsp:txXfrm>
        <a:off x="3112405" y="752079"/>
        <a:ext cx="1222271" cy="849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8932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r">
              <a:defRPr sz="1200"/>
            </a:lvl1pPr>
          </a:lstStyle>
          <a:p>
            <a:fld id="{58FE28AD-7F74-41A2-B411-3AB8C9502641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2" rIns="91565" bIns="457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565" tIns="45782" rIns="91565" bIns="457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8931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r">
              <a:defRPr sz="1200"/>
            </a:lvl1pPr>
          </a:lstStyle>
          <a:p>
            <a:fld id="{28D4E5D0-D461-46CC-B63C-C71B17560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E5D0-D461-46CC-B63C-C71B175607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0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E5D0-D461-46CC-B63C-C71B175607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6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8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3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2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Августовская\основ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/>
          <a:stretch>
            <a:fillRect/>
          </a:stretch>
        </p:blipFill>
        <p:spPr bwMode="auto">
          <a:xfrm>
            <a:off x="0" y="-26988"/>
            <a:ext cx="9906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-10414000" y="12126913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-10414000" y="12636500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-10414000" y="13568363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-10414000" y="14112875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Номер слайда 21"/>
          <p:cNvSpPr txBox="1">
            <a:spLocks/>
          </p:cNvSpPr>
          <p:nvPr/>
        </p:nvSpPr>
        <p:spPr bwMode="auto">
          <a:xfrm>
            <a:off x="7437438" y="6570664"/>
            <a:ext cx="20875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CC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229" y="2769001"/>
            <a:ext cx="9165770" cy="19697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A3260"/>
                </a:solidFill>
              </a:rPr>
              <a:t>О ХОДЕ РЕАЛИЗАЦИИ </a:t>
            </a:r>
          </a:p>
          <a:p>
            <a:pPr algn="ctr"/>
            <a:r>
              <a:rPr lang="ru-RU" sz="2400" b="1" dirty="0" smtClean="0">
                <a:solidFill>
                  <a:srgbClr val="1A3260"/>
                </a:solidFill>
              </a:rPr>
              <a:t>ТРЕТЬЕЙ ИНИЦИАТИВЫ ПРЕЗИДЕНТА РК </a:t>
            </a:r>
          </a:p>
          <a:p>
            <a:pPr algn="ctr"/>
            <a:r>
              <a:rPr lang="ru-RU" sz="2400" b="1" dirty="0" smtClean="0">
                <a:solidFill>
                  <a:srgbClr val="1A3260"/>
                </a:solidFill>
              </a:rPr>
              <a:t>«ПОВЫШЕНИЕ ДОСТУПНОСТИ  И КАЧЕСТВА ВЫСШЕГО ОБРАЗОВАНИЯ И УЛУЧШЕНИЯ УСЛОВИЙ ПРОЖИВАНИЯ </a:t>
            </a:r>
          </a:p>
          <a:p>
            <a:pPr algn="ctr"/>
            <a:r>
              <a:rPr lang="ru-RU" sz="2400" b="1" dirty="0" smtClean="0">
                <a:solidFill>
                  <a:srgbClr val="1A3260"/>
                </a:solidFill>
              </a:rPr>
              <a:t>СТУДЕНЧЕСКОЙ МОЛОДЕЖИ</a:t>
            </a:r>
            <a:r>
              <a:rPr lang="ru-RU" sz="2600" b="1" dirty="0" smtClean="0">
                <a:solidFill>
                  <a:srgbClr val="1A3260"/>
                </a:solidFill>
              </a:rPr>
              <a:t>»  </a:t>
            </a:r>
            <a:endParaRPr lang="ru-RU" sz="2600" b="1" dirty="0">
              <a:solidFill>
                <a:srgbClr val="1A32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01" y="1016411"/>
            <a:ext cx="1093538" cy="1093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17" y="1016411"/>
            <a:ext cx="1093538" cy="10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Августовская\основ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/>
          <a:stretch>
            <a:fillRect/>
          </a:stretch>
        </p:blipFill>
        <p:spPr bwMode="auto">
          <a:xfrm>
            <a:off x="0" y="-2"/>
            <a:ext cx="9906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0739" y="3141421"/>
            <a:ext cx="5725093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7">
            <a:extLst>
              <a:ext uri="{FF2B5EF4-FFF2-40B4-BE49-F238E27FC236}">
                <a16:creationId xmlns:a16="http://schemas.microsoft.com/office/drawing/2014/main" id="{1D273421-D385-4F27-A50D-926445B553FB}"/>
              </a:ext>
            </a:extLst>
          </p:cNvPr>
          <p:cNvSpPr/>
          <p:nvPr/>
        </p:nvSpPr>
        <p:spPr>
          <a:xfrm>
            <a:off x="1085273" y="614935"/>
            <a:ext cx="2136838" cy="250340"/>
          </a:xfrm>
          <a:prstGeom prst="round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kk-KZ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Первое направление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9308" y="1114874"/>
            <a:ext cx="2408768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1A3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kk-KZ" sz="1400" dirty="0">
                <a:solidFill>
                  <a:srgbClr val="1A3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школьного </a:t>
            </a:r>
            <a:r>
              <a:rPr lang="kk-KZ" sz="1400" dirty="0" smtClean="0">
                <a:solidFill>
                  <a:srgbClr val="1A3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1A3260"/>
              </a:solidFill>
            </a:endParaRPr>
          </a:p>
        </p:txBody>
      </p:sp>
      <p:sp>
        <p:nvSpPr>
          <p:cNvPr id="53" name="Скругленный прямоугольник 7">
            <a:extLst>
              <a:ext uri="{FF2B5EF4-FFF2-40B4-BE49-F238E27FC236}">
                <a16:creationId xmlns:a16="http://schemas.microsoft.com/office/drawing/2014/main" id="{1D273421-D385-4F27-A50D-926445B553FB}"/>
              </a:ext>
            </a:extLst>
          </p:cNvPr>
          <p:cNvSpPr/>
          <p:nvPr/>
        </p:nvSpPr>
        <p:spPr>
          <a:xfrm>
            <a:off x="6835149" y="499076"/>
            <a:ext cx="2136838" cy="231718"/>
          </a:xfrm>
          <a:prstGeom prst="round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kk-K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Второе направление 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02738" y="892191"/>
            <a:ext cx="143831" cy="222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2154648" y="1736745"/>
            <a:ext cx="143831" cy="222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5785873"/>
              </p:ext>
            </p:extLst>
          </p:nvPr>
        </p:nvGraphicFramePr>
        <p:xfrm>
          <a:off x="3962400" y="1425803"/>
          <a:ext cx="5772150" cy="490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0032159"/>
              </p:ext>
            </p:extLst>
          </p:nvPr>
        </p:nvGraphicFramePr>
        <p:xfrm>
          <a:off x="136526" y="2047875"/>
          <a:ext cx="3530599" cy="173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5" name="Группа 54"/>
          <p:cNvGrpSpPr/>
          <p:nvPr/>
        </p:nvGrpSpPr>
        <p:grpSpPr>
          <a:xfrm>
            <a:off x="3907631" y="2746350"/>
            <a:ext cx="1443037" cy="336600"/>
            <a:chOff x="0" y="431692"/>
            <a:chExt cx="1443037" cy="3366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0" y="431692"/>
              <a:ext cx="1443037" cy="33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0" y="431692"/>
              <a:ext cx="1443037" cy="33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27940" rIns="78232" bIns="27940" numCol="1" spcCol="1270" anchor="ctr" anchorCtr="0">
              <a:noAutofit/>
            </a:bodyPr>
            <a:lstStyle/>
            <a:p>
              <a:pPr lvl="0" algn="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i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Январь, март, октябрь-ноябрь</a:t>
              </a:r>
              <a:endParaRPr lang="ru-RU" sz="105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088606" y="3146400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00591" y="3854261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Февраль-март</a:t>
            </a:r>
          </a:p>
          <a:p>
            <a:pPr algn="ctr">
              <a:defRPr/>
            </a:pP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88605" y="4356075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 октябрь</a:t>
            </a:r>
          </a:p>
          <a:p>
            <a:pPr algn="ctr">
              <a:defRPr/>
            </a:pP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17367" y="4760766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17367" y="5109966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10911" y="5495885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10063" y="5913176"/>
            <a:ext cx="1443037" cy="33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78232" bIns="279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05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105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53100" y="853264"/>
            <a:ext cx="4076699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1A3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профориентационной работы </a:t>
            </a:r>
          </a:p>
          <a:p>
            <a:pPr lvl="0" algn="ctr"/>
            <a:r>
              <a:rPr lang="kk-KZ" sz="1400" dirty="0" smtClean="0">
                <a:solidFill>
                  <a:srgbClr val="1A32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 школ области</a:t>
            </a:r>
            <a:endParaRPr lang="ru-RU" dirty="0">
              <a:solidFill>
                <a:srgbClr val="1A32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0908" y="6480052"/>
            <a:ext cx="9464115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Times New Roman" pitchFamily="18" charset="0"/>
              </a:rPr>
              <a:t>охват более </a:t>
            </a:r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20 тысяч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учащихся, студентов и незанятой молодежи 15 районов и 4 городов области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202818" y="9719"/>
            <a:ext cx="723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«БІЛІКТІ МАМАН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реализуется в трех направлениях: </a:t>
            </a:r>
            <a:endParaRPr lang="ru-RU" b="1" cap="al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532860" y="921516"/>
            <a:ext cx="1374865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i="1" dirty="0"/>
              <a:t>Восточно-Казахстанский государственный технический университет </a:t>
            </a:r>
            <a:r>
              <a:rPr lang="ru-RU" sz="1000" i="1" dirty="0" err="1"/>
              <a:t>им.Д.Серикбаева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744" y="2073128"/>
            <a:ext cx="1374865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6181</a:t>
            </a:r>
          </a:p>
          <a:p>
            <a:pPr lvl="0" algn="ctr"/>
            <a:r>
              <a:rPr lang="kk-KZ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76894" y="2067406"/>
            <a:ext cx="1286799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i="1" dirty="0" smtClean="0">
                <a:solidFill>
                  <a:srgbClr val="C00000"/>
                </a:solidFill>
              </a:rPr>
              <a:t>5590</a:t>
            </a:r>
          </a:p>
          <a:p>
            <a:pPr algn="ctr"/>
            <a:r>
              <a:rPr lang="kk-KZ" sz="1200" i="1" dirty="0" smtClean="0">
                <a:solidFill>
                  <a:srgbClr val="C00000"/>
                </a:solidFill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035907" y="2055334"/>
            <a:ext cx="1243341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5272</a:t>
            </a:r>
            <a:r>
              <a:rPr lang="kk-KZ" sz="12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kk-KZ" sz="12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59693" y="2055334"/>
            <a:ext cx="1243341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4895</a:t>
            </a:r>
            <a:r>
              <a:rPr lang="kk-KZ" sz="12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3582" y="939027"/>
            <a:ext cx="1377554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Восточно-Казахстанский государственный университет </a:t>
            </a:r>
            <a:r>
              <a:rPr lang="ru-RU" sz="1000" i="1" dirty="0" err="1"/>
              <a:t>им.С.Аманжолова</a:t>
            </a:r>
            <a:r>
              <a:rPr lang="ru-RU" sz="1000" i="1" dirty="0"/>
              <a:t> </a:t>
            </a:r>
            <a:endParaRPr lang="ru-RU" sz="10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90032" y="929696"/>
            <a:ext cx="1402885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</a:rPr>
              <a:t>Государственный </a:t>
            </a: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университет</a:t>
            </a:r>
          </a:p>
          <a:p>
            <a:pPr algn="ctr"/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</a:rPr>
              <a:t>им</a:t>
            </a: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0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Шакарима</a:t>
            </a:r>
            <a:r>
              <a:rPr lang="ru-RU" sz="1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</a:rPr>
              <a:t>г.Семей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kk-KZ" sz="10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93926" y="939027"/>
            <a:ext cx="1374876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медицинский университет</a:t>
            </a:r>
            <a:endParaRPr lang="ru-RU" sz="10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58653" y="2061253"/>
            <a:ext cx="1243341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4815 </a:t>
            </a:r>
            <a:r>
              <a:rPr lang="kk-KZ" sz="12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265428" y="921516"/>
            <a:ext cx="1258346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Казахстанско-Американский свободный университет</a:t>
            </a:r>
            <a:endParaRPr lang="ru-RU" sz="10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15578" y="2067107"/>
            <a:ext cx="1208196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3516 </a:t>
            </a:r>
            <a:r>
              <a:rPr lang="kk-KZ" sz="12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956663" y="933049"/>
            <a:ext cx="1232945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Казахстанский гуманитарно-юридический инновационный университет </a:t>
            </a:r>
            <a:r>
              <a:rPr lang="ru-RU" sz="1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г.Семей</a:t>
            </a:r>
            <a:endParaRPr lang="ru-RU" sz="10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637359" y="2073128"/>
            <a:ext cx="1113106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1787 </a:t>
            </a:r>
            <a:r>
              <a:rPr lang="kk-KZ" sz="12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548367" y="921516"/>
            <a:ext cx="1232945" cy="1085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Казахстанский инновационный университет </a:t>
            </a:r>
            <a:r>
              <a:rPr lang="ru-RU" sz="1000" i="1" dirty="0" err="1"/>
              <a:t>г.Семей</a:t>
            </a:r>
            <a:r>
              <a:rPr lang="ru-RU" sz="1000" i="1" dirty="0"/>
              <a:t> </a:t>
            </a:r>
            <a:endParaRPr lang="ru-RU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95552" y="374387"/>
            <a:ext cx="984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конкурентоспособности региональных ВУЗов и доступности высшего образования выпускникам школ, снижение оттока выпускников школ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30" y="2793194"/>
            <a:ext cx="9455727" cy="335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ts val="1920"/>
              </a:lnSpc>
              <a:defRPr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Всего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7 региональных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Times New Roman KZ" pitchFamily="18" charset="0"/>
                <a:cs typeface="Times New Roman" pitchFamily="18" charset="0"/>
              </a:rPr>
              <a:t>ВУЗов: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государственных, 3 частных. Всего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056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  <a:endParaRPr lang="ru-RU" dirty="0"/>
          </a:p>
        </p:txBody>
      </p:sp>
      <p:sp>
        <p:nvSpPr>
          <p:cNvPr id="60" name="Скругленный прямоугольник 7">
            <a:extLst>
              <a:ext uri="{FF2B5EF4-FFF2-40B4-BE49-F238E27FC236}">
                <a16:creationId xmlns:a16="http://schemas.microsoft.com/office/drawing/2014/main" id="{1D273421-D385-4F27-A50D-926445B553FB}"/>
              </a:ext>
            </a:extLst>
          </p:cNvPr>
          <p:cNvSpPr/>
          <p:nvPr/>
        </p:nvSpPr>
        <p:spPr>
          <a:xfrm>
            <a:off x="3101682" y="32351"/>
            <a:ext cx="3832518" cy="332602"/>
          </a:xfrm>
          <a:prstGeom prst="roundRect">
            <a:avLst/>
          </a:prstGeom>
          <a:noFill/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kk-K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Третье  направление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804" y="4052602"/>
            <a:ext cx="1736441" cy="889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1046 </a:t>
            </a:r>
            <a:r>
              <a:rPr lang="kk-KZ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</a:t>
            </a:r>
          </a:p>
          <a:p>
            <a:pPr algn="ctr">
              <a:lnSpc>
                <a:spcPct val="150000"/>
              </a:lnSpc>
            </a:pPr>
            <a:r>
              <a:rPr lang="kk-KZ" sz="1200" b="1" dirty="0" smtClean="0">
                <a:solidFill>
                  <a:srgbClr val="FF0000"/>
                </a:solidFill>
              </a:rPr>
              <a:t>на сумму</a:t>
            </a:r>
          </a:p>
          <a:p>
            <a:pPr algn="ctr">
              <a:lnSpc>
                <a:spcPct val="150000"/>
              </a:lnSpc>
            </a:pPr>
            <a:r>
              <a:rPr lang="kk-KZ" sz="1200" b="1" dirty="0" smtClean="0">
                <a:solidFill>
                  <a:srgbClr val="FF0000"/>
                </a:solidFill>
              </a:rPr>
              <a:t> </a:t>
            </a:r>
            <a:r>
              <a:rPr lang="kk-KZ" sz="1200" b="1" dirty="0">
                <a:solidFill>
                  <a:srgbClr val="FF0000"/>
                </a:solidFill>
              </a:rPr>
              <a:t>2,8 млрд</a:t>
            </a:r>
            <a:r>
              <a:rPr lang="kk-KZ" sz="1200" b="1" dirty="0" smtClean="0">
                <a:solidFill>
                  <a:srgbClr val="FF0000"/>
                </a:solidFill>
              </a:rPr>
              <a:t>. тенге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84555627"/>
              </p:ext>
            </p:extLst>
          </p:nvPr>
        </p:nvGraphicFramePr>
        <p:xfrm>
          <a:off x="1364025" y="3943366"/>
          <a:ext cx="4353782" cy="150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45793904"/>
              </p:ext>
            </p:extLst>
          </p:nvPr>
        </p:nvGraphicFramePr>
        <p:xfrm>
          <a:off x="5400675" y="3914486"/>
          <a:ext cx="4380637" cy="235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04614" y="3266288"/>
            <a:ext cx="3688303" cy="48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68083" y="3218877"/>
            <a:ext cx="3460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образовательных грантов из областного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три года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4173" y="4017626"/>
            <a:ext cx="1419704" cy="10972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17830" y="3262891"/>
            <a:ext cx="3688303" cy="485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733390" y="3244169"/>
            <a:ext cx="3460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образовательных грантов из областного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5 лет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30" y="5800895"/>
            <a:ext cx="502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преподавателей;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Стипендию;</a:t>
            </a:r>
            <a:endParaRPr lang="ru-RU" sz="1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оборудования, </a:t>
            </a: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учебно-методической и научной </a:t>
            </a: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коммунальные услуги;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связи;</a:t>
            </a:r>
            <a:endParaRPr lang="ru-RU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практику. </a:t>
            </a:r>
            <a:endParaRPr lang="en-US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799" y="5554674"/>
            <a:ext cx="2957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ПРЕДУСМАТРИВАЕТ</a:t>
            </a:r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3313" y="-7207"/>
            <a:ext cx="8398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ОБЬЕМ ВЫДЕЛЕННЫХ ГРАНТОВ ИЗ ОБЛАСТНОГО БЮДЖЕТА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56688"/>
              </p:ext>
            </p:extLst>
          </p:nvPr>
        </p:nvGraphicFramePr>
        <p:xfrm>
          <a:off x="654590" y="758181"/>
          <a:ext cx="8716641" cy="50270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51135">
                  <a:extLst>
                    <a:ext uri="{9D8B030D-6E8A-4147-A177-3AD203B41FA5}">
                      <a16:colId xmlns:a16="http://schemas.microsoft.com/office/drawing/2014/main" val="116602161"/>
                    </a:ext>
                  </a:extLst>
                </a:gridCol>
                <a:gridCol w="166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7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ВУЗЫ</a:t>
                      </a:r>
                      <a:endParaRPr lang="kk-KZ" sz="16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dirty="0" smtClean="0"/>
                        <a:t>Количество грантов</a:t>
                      </a:r>
                      <a:endParaRPr lang="kk-KZ" sz="16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ВКГУ имени С. </a:t>
                      </a:r>
                      <a:r>
                        <a:rPr lang="ru-RU" sz="1400" kern="1200" dirty="0" err="1" smtClean="0">
                          <a:effectLst/>
                        </a:rPr>
                        <a:t>Аманжолова</a:t>
                      </a:r>
                      <a:r>
                        <a:rPr lang="ru-RU" sz="1400" kern="1200" dirty="0" smtClean="0">
                          <a:effectLst/>
                        </a:rPr>
                        <a:t> г. Усть-Каменогорск</a:t>
                      </a:r>
                      <a:endParaRPr lang="en-US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337</a:t>
                      </a:r>
                      <a:endParaRPr lang="en-US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41512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ВКГТУ им. </a:t>
                      </a:r>
                      <a:r>
                        <a:rPr lang="ru-RU" sz="1400" kern="1200" dirty="0" err="1" smtClean="0">
                          <a:effectLst/>
                        </a:rPr>
                        <a:t>Д.Серикбаева</a:t>
                      </a:r>
                      <a:r>
                        <a:rPr lang="ru-RU" sz="1400" kern="1200" dirty="0" smtClean="0">
                          <a:effectLst/>
                        </a:rPr>
                        <a:t> г. Усть-Каменогорск</a:t>
                      </a:r>
                      <a:endParaRPr lang="en-US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269</a:t>
                      </a:r>
                      <a:endParaRPr lang="kk-KZ" sz="14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Государственный университет </a:t>
                      </a:r>
                      <a:r>
                        <a:rPr lang="ru-RU" sz="1400" kern="1200" dirty="0" err="1" smtClean="0">
                          <a:effectLst/>
                        </a:rPr>
                        <a:t>им.Шакарима</a:t>
                      </a:r>
                      <a:r>
                        <a:rPr lang="ru-RU" sz="1400" kern="1200" dirty="0" smtClean="0">
                          <a:effectLst/>
                        </a:rPr>
                        <a:t> г. Семей  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260</a:t>
                      </a:r>
                      <a:endParaRPr lang="kk-KZ" sz="14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Государственный медицинский университет г. Семей 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83</a:t>
                      </a:r>
                      <a:endParaRPr lang="kk-KZ" sz="14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22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Казахстанско-Американский свободный университет 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г. Усть-Каменогорск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43</a:t>
                      </a:r>
                      <a:endParaRPr lang="kk-KZ" sz="1400" b="1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2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Казахстанский гуманитарно-юридический инновационный университет г. Семей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29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Казахстанский инновационный университет г. Семей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kern="1200" dirty="0" smtClean="0">
                          <a:effectLst/>
                        </a:rPr>
                        <a:t>4</a:t>
                      </a:r>
                      <a:endParaRPr lang="kk-KZ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Национальный университет им. Аль-</a:t>
                      </a:r>
                      <a:r>
                        <a:rPr lang="ru-RU" sz="1400" kern="1200" dirty="0" err="1" smtClean="0">
                          <a:effectLst/>
                        </a:rPr>
                        <a:t>Фараби</a:t>
                      </a:r>
                      <a:r>
                        <a:rPr lang="ru-RU" sz="1400" kern="1200" dirty="0" smtClean="0">
                          <a:effectLst/>
                        </a:rPr>
                        <a:t> г. Алматы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15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97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Египетский университет </a:t>
                      </a:r>
                      <a:r>
                        <a:rPr lang="ru-RU" sz="1400" kern="1200" dirty="0" err="1" smtClean="0">
                          <a:effectLst/>
                        </a:rPr>
                        <a:t>Нур-Мубарак</a:t>
                      </a:r>
                      <a:r>
                        <a:rPr lang="ru-RU" sz="1400" kern="1200" dirty="0" smtClean="0">
                          <a:effectLst/>
                        </a:rPr>
                        <a:t> г. Алматы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772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Всего - 1046 мест. 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29804"/>
              </p:ext>
            </p:extLst>
          </p:nvPr>
        </p:nvGraphicFramePr>
        <p:xfrm>
          <a:off x="1105956" y="513138"/>
          <a:ext cx="7885644" cy="613340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1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56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Области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/>
                        <a:t>Гранты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г.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Нурсултан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г.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Алматы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180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/>
                        <a:t>г.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Шымкент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390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Акмолинская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Актюбинская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6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Алматинская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Атырауская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130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67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8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FF0000"/>
                          </a:solidFill>
                        </a:rPr>
                        <a:t>Восточно-Казахстанская</a:t>
                      </a:r>
                      <a:r>
                        <a:rPr lang="kk-KZ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FF0000"/>
                          </a:solidFill>
                        </a:rPr>
                        <a:t>область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Жамбыльская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125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Западно-Казахстанская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11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Карагандинская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60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12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Кызылординская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13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Костанайская</a:t>
                      </a:r>
                      <a:r>
                        <a:rPr lang="kk-KZ" sz="1600" baseline="0" dirty="0" smtClean="0"/>
                        <a:t> </a:t>
                      </a:r>
                      <a:r>
                        <a:rPr lang="kk-KZ" sz="1600" dirty="0" smtClean="0"/>
                        <a:t>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Мангистауская область</a:t>
                      </a:r>
                      <a:r>
                        <a:rPr lang="kk-KZ" sz="1600" baseline="0" dirty="0" smtClean="0"/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165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15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Павлодарская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/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Северо-Казахстанская</a:t>
                      </a:r>
                      <a:r>
                        <a:rPr lang="kk-KZ" sz="1600" baseline="0" dirty="0" smtClean="0"/>
                        <a:t>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60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000" kern="1200" dirty="0" smtClean="0"/>
                        <a:t>17</a:t>
                      </a:r>
                      <a:endParaRPr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Туркестанская область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3986" y="0"/>
            <a:ext cx="9140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ВЫДЕЛЕННЫХ ГРАНТОВ ИЗ МЕСТНОГО БЮДЖЕТА ПО РЕСПУБЛИКЕ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055" y="0"/>
            <a:ext cx="8454712" cy="347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ПРОГРАММЫ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2003" y="5032110"/>
            <a:ext cx="835014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134 претендента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малообеспеченных и многодетных семей -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обладатели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грантов</a:t>
            </a:r>
          </a:p>
          <a:p>
            <a:pPr algn="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по запросу Все претен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85" y="709794"/>
            <a:ext cx="1366898" cy="10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гра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65" y="2810390"/>
            <a:ext cx="1905102" cy="13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ÐÐÐÐ§ÐÐ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99" y="5082655"/>
            <a:ext cx="285331" cy="2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864" y="709794"/>
            <a:ext cx="3347011" cy="103105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1A3260"/>
                </a:solidFill>
                <a:latin typeface="Times New Roman" pitchFamily="18" charset="0"/>
                <a:cs typeface="Times New Roman" pitchFamily="18" charset="0"/>
              </a:rPr>
              <a:t>Снижение оттока выпускников школ</a:t>
            </a:r>
            <a:r>
              <a:rPr lang="kk-KZ" sz="1300" b="1" dirty="0" smtClean="0">
                <a:solidFill>
                  <a:srgbClr val="1A32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300" b="1" dirty="0" smtClean="0">
              <a:solidFill>
                <a:srgbClr val="1A32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год-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1800 выпускников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- 890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выпускников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 - 636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 –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535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8593" y="709794"/>
            <a:ext cx="4659442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высшего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 -  48% выпускников стали студентами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 -  56% выпускников стали студентами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 – 64 % выпускников стали студентами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ВУЗов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65581353"/>
              </p:ext>
            </p:extLst>
          </p:nvPr>
        </p:nvGraphicFramePr>
        <p:xfrm>
          <a:off x="717054" y="998753"/>
          <a:ext cx="7055345" cy="393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426" l="803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" b="8103"/>
          <a:stretch/>
        </p:blipFill>
        <p:spPr bwMode="auto">
          <a:xfrm rot="7599434" flipH="1">
            <a:off x="3881914" y="949666"/>
            <a:ext cx="1306242" cy="33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региональный ву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5" y="5109054"/>
            <a:ext cx="1580204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региональный ву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79" y="5265371"/>
            <a:ext cx="1119768" cy="7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региональный ву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96" y="5324765"/>
            <a:ext cx="905769" cy="6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56633" y="0"/>
            <a:ext cx="1029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КОМФОРТНЫХ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УСЛОВИЙ ПРОЖИВАНИЯ ДЛЯ СТУДЕНЧЕСКОЙ МОЛОДЁЖИ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Chevron 2">
            <a:extLst/>
          </p:cNvPr>
          <p:cNvSpPr/>
          <p:nvPr/>
        </p:nvSpPr>
        <p:spPr>
          <a:xfrm>
            <a:off x="2727899" y="2624584"/>
            <a:ext cx="3869268" cy="275683"/>
          </a:xfrm>
          <a:prstGeom prst="chevron">
            <a:avLst/>
          </a:prstGeom>
          <a:solidFill>
            <a:srgbClr val="FFFF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общежития –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мест </a:t>
            </a:r>
            <a:endParaRPr lang="ru-RU" sz="1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355" y="2115749"/>
            <a:ext cx="2322612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ВУЗа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2600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2535" y="2121906"/>
            <a:ext cx="2513556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колледжей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2887" y="2943052"/>
            <a:ext cx="3675781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Электротехнический колледж –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69262" y="2953242"/>
            <a:ext cx="5853194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колледж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Д. </a:t>
            </a:r>
            <a:r>
              <a:rPr 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Калматаева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rrow: Chevron 2">
            <a:extLst/>
          </p:cNvPr>
          <p:cNvSpPr/>
          <p:nvPr/>
        </p:nvSpPr>
        <p:spPr>
          <a:xfrm>
            <a:off x="2464787" y="3369839"/>
            <a:ext cx="4214631" cy="290071"/>
          </a:xfrm>
          <a:prstGeom prst="chevron">
            <a:avLst/>
          </a:prstGeom>
          <a:solidFill>
            <a:srgbClr val="FFFF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 -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3 348 мест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208" y="3704719"/>
            <a:ext cx="2340759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ВУЗа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2040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1687" y="3655599"/>
            <a:ext cx="2729617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колледжей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1308 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9958" y="2510775"/>
            <a:ext cx="9636133" cy="26128"/>
          </a:xfrm>
          <a:prstGeom prst="line">
            <a:avLst/>
          </a:prstGeom>
          <a:ln w="12700">
            <a:solidFill>
              <a:srgbClr val="6600CC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1398515"/>
            <a:ext cx="9875236" cy="312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ОБЩЕЖИТИЙ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>
            <a:off x="2727899" y="2125907"/>
            <a:ext cx="4090579" cy="314170"/>
          </a:xfrm>
          <a:prstGeom prst="leftRightUpArrow">
            <a:avLst>
              <a:gd name="adj1" fmla="val 28225"/>
              <a:gd name="adj2" fmla="val 18550"/>
              <a:gd name="adj3" fmla="val 25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79094" y="1766461"/>
            <a:ext cx="4888670" cy="31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студенческих общежитий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4 608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endParaRPr lang="ru-RU" dirty="0"/>
          </a:p>
        </p:txBody>
      </p:sp>
      <p:sp>
        <p:nvSpPr>
          <p:cNvPr id="36" name="Arrow: Chevron 2">
            <a:extLst/>
          </p:cNvPr>
          <p:cNvSpPr/>
          <p:nvPr/>
        </p:nvSpPr>
        <p:spPr>
          <a:xfrm>
            <a:off x="3960579" y="5397354"/>
            <a:ext cx="5852288" cy="652877"/>
          </a:xfrm>
          <a:prstGeom prst="chevron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 ГЧП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представителями Университета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Башкент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(Турция) </a:t>
            </a:r>
          </a:p>
        </p:txBody>
      </p:sp>
      <p:sp>
        <p:nvSpPr>
          <p:cNvPr id="37" name="Arrow: Chevron 2">
            <a:extLst/>
          </p:cNvPr>
          <p:cNvSpPr/>
          <p:nvPr/>
        </p:nvSpPr>
        <p:spPr>
          <a:xfrm>
            <a:off x="183020" y="4371146"/>
            <a:ext cx="4151224" cy="904033"/>
          </a:xfrm>
          <a:prstGeom prst="chevron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ВКГТУ им.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Серикбаева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rrow: Chevron 2">
            <a:extLst/>
          </p:cNvPr>
          <p:cNvSpPr/>
          <p:nvPr/>
        </p:nvSpPr>
        <p:spPr>
          <a:xfrm>
            <a:off x="3975028" y="4368303"/>
            <a:ext cx="5900208" cy="904033"/>
          </a:xfrm>
          <a:prstGeom prst="chevron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участок имеется на территории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ВУЗа </a:t>
            </a:r>
          </a:p>
          <a:p>
            <a:pPr marL="171450" indent="-171450" algn="ctr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ПСД </a:t>
            </a:r>
          </a:p>
          <a:p>
            <a:pPr marL="171450" indent="-171450" algn="ctr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частных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партнеров для строительства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общежития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Chevron 2">
            <a:extLst/>
          </p:cNvPr>
          <p:cNvSpPr/>
          <p:nvPr/>
        </p:nvSpPr>
        <p:spPr>
          <a:xfrm>
            <a:off x="124355" y="5389885"/>
            <a:ext cx="4054385" cy="652877"/>
          </a:xfrm>
          <a:prstGeom prst="chevron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медицинский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 мест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rrow: Chevron 2">
            <a:extLst/>
          </p:cNvPr>
          <p:cNvSpPr/>
          <p:nvPr/>
        </p:nvSpPr>
        <p:spPr>
          <a:xfrm>
            <a:off x="124355" y="6140449"/>
            <a:ext cx="4054385" cy="652877"/>
          </a:xfrm>
          <a:prstGeom prst="chevron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Шакарима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Семей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общежитие -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мест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rrow: Chevron 2">
            <a:extLst/>
          </p:cNvPr>
          <p:cNvSpPr/>
          <p:nvPr/>
        </p:nvSpPr>
        <p:spPr>
          <a:xfrm>
            <a:off x="3934619" y="6130924"/>
            <a:ext cx="5878248" cy="652877"/>
          </a:xfrm>
          <a:prstGeom prst="chevron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ПСД - март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rrow: Chevron 2">
            <a:extLst/>
          </p:cNvPr>
          <p:cNvSpPr/>
          <p:nvPr/>
        </p:nvSpPr>
        <p:spPr>
          <a:xfrm>
            <a:off x="2570265" y="4071081"/>
            <a:ext cx="4214631" cy="281673"/>
          </a:xfrm>
          <a:prstGeom prst="chevron">
            <a:avLst/>
          </a:prstGeom>
          <a:solidFill>
            <a:srgbClr val="FFFF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ВУЗа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2040 мест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05355" y="4044796"/>
            <a:ext cx="9636133" cy="26128"/>
          </a:xfrm>
          <a:prstGeom prst="line">
            <a:avLst/>
          </a:prstGeom>
          <a:ln w="12700">
            <a:solidFill>
              <a:srgbClr val="6600CC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41" y="415159"/>
            <a:ext cx="1336480" cy="9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86751" y="683868"/>
            <a:ext cx="107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ВУЗов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84465" y="780038"/>
            <a:ext cx="2416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- 5638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55827" y="37812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 </a:t>
            </a:r>
            <a:endParaRPr lang="ru-RU" dirty="0"/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1253106" y="441336"/>
            <a:ext cx="155448" cy="914400"/>
          </a:xfrm>
          <a:prstGeom prst="leftBrac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501398" y="665132"/>
            <a:ext cx="164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колледжей 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31943" y="734787"/>
            <a:ext cx="2370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- 3863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03305" y="332875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  </a:t>
            </a:r>
            <a:endParaRPr lang="ru-RU" dirty="0"/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021687" y="417322"/>
            <a:ext cx="155448" cy="914400"/>
          </a:xfrm>
          <a:prstGeom prst="leftBrac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2" idx="3"/>
          </p:cNvCxnSpPr>
          <p:nvPr/>
        </p:nvCxnSpPr>
        <p:spPr>
          <a:xfrm>
            <a:off x="2446967" y="3866302"/>
            <a:ext cx="420058" cy="8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57500" y="3867150"/>
            <a:ext cx="9525" cy="177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16" y="3583574"/>
            <a:ext cx="1152570" cy="11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47701" y="10246"/>
            <a:ext cx="9342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КОМФОРТНЫХ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УСЛОВИЙ ПРОЖИВАНИЯ ДЛЯ СТУДЕНЧЕСКОЙ МОЛОДЁЖИ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rrow: Chevron 2">
            <a:extLst/>
          </p:cNvPr>
          <p:cNvSpPr/>
          <p:nvPr/>
        </p:nvSpPr>
        <p:spPr>
          <a:xfrm>
            <a:off x="2337112" y="503139"/>
            <a:ext cx="4962872" cy="345144"/>
          </a:xfrm>
          <a:prstGeom prst="chevron">
            <a:avLst/>
          </a:prstGeom>
          <a:solidFill>
            <a:srgbClr val="FFFF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учреждения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общежития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655 мест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01635" y="937073"/>
            <a:ext cx="4017111" cy="52322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Казахстанско-Американский свободный университет 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106 мест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01635" y="1769437"/>
            <a:ext cx="4017111" cy="307777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Кайнар г. Семей -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 мест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629" y="1273056"/>
            <a:ext cx="1085938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62629" y="5890081"/>
            <a:ext cx="2438055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</a:t>
            </a:r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0997" y="3519795"/>
            <a:ext cx="669803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технологический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-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-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202,9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млн.тг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строительства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</a:t>
            </a:r>
          </a:p>
          <a:p>
            <a:pPr>
              <a:defRPr/>
            </a:pPr>
            <a:endParaRPr 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Аягозский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колледж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мест 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670,2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млн.тг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–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0997" y="5763429"/>
            <a:ext cx="6698035" cy="7848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колледж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строительства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Колледж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и сервиса 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640421" y="4148335"/>
            <a:ext cx="331258" cy="1204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40421" y="5991426"/>
            <a:ext cx="331258" cy="1204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3048" y="4046991"/>
            <a:ext cx="2438055" cy="3231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ГЧП</a:t>
            </a:r>
            <a:endParaRPr lang="ru-RU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rrow: Chevron 2">
            <a:extLst/>
          </p:cNvPr>
          <p:cNvSpPr/>
          <p:nvPr/>
        </p:nvSpPr>
        <p:spPr>
          <a:xfrm>
            <a:off x="705598" y="2984984"/>
            <a:ext cx="8424333" cy="239832"/>
          </a:xfrm>
          <a:prstGeom prst="chevron">
            <a:avLst/>
          </a:prstGeom>
          <a:solidFill>
            <a:srgbClr val="FFFF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 -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мест, </a:t>
            </a:r>
            <a:r>
              <a:rPr lang="kk-K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инансирование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994,7 млн.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endParaRPr 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09205" y="2256340"/>
            <a:ext cx="9636133" cy="26128"/>
          </a:xfrm>
          <a:prstGeom prst="line">
            <a:avLst/>
          </a:prstGeom>
          <a:ln w="12700">
            <a:solidFill>
              <a:srgbClr val="6600CC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Левая фигурная скобка 34"/>
          <p:cNvSpPr/>
          <p:nvPr/>
        </p:nvSpPr>
        <p:spPr>
          <a:xfrm>
            <a:off x="1215743" y="926322"/>
            <a:ext cx="385893" cy="1162342"/>
          </a:xfrm>
          <a:prstGeom prst="leftBrac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Arrow: Chevron 2">
            <a:extLst/>
          </p:cNvPr>
          <p:cNvSpPr/>
          <p:nvPr/>
        </p:nvSpPr>
        <p:spPr>
          <a:xfrm>
            <a:off x="2130357" y="2568013"/>
            <a:ext cx="5593828" cy="259214"/>
          </a:xfrm>
          <a:prstGeom prst="chevron">
            <a:avLst/>
          </a:prstGeom>
          <a:solidFill>
            <a:srgbClr val="FFFF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учреждения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3" name="Picture 14" descr="ÐÐ°ÑÑÐ¸Ð½ÐºÐ¸ Ð¿Ð¾ Ð·Ð°Ð¿ÑÐ¾ÑÑ ÐºÐ°Ð· Ð¼Ð¸Ð½ÐµÑÐ°Ð»Ð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58" y="4924116"/>
            <a:ext cx="1287105" cy="4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62770" y="926322"/>
            <a:ext cx="2892093" cy="52322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Казахстанский инновационный университет  - 200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53245" y="1616197"/>
            <a:ext cx="2892093" cy="52322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экономики и финансов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г.Усть-Каменогорска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244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70502" y="999995"/>
            <a:ext cx="781814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годы </a:t>
            </a:r>
            <a:endParaRPr lang="ru-RU" dirty="0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6437767" y="1000124"/>
            <a:ext cx="385893" cy="1022289"/>
          </a:xfrm>
          <a:prstGeom prst="leftBrac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1\Desktop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614" y="-326003"/>
            <a:ext cx="13604320" cy="798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2672557" y="3079883"/>
            <a:ext cx="18401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5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1618807" y="2901758"/>
            <a:ext cx="1764910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 err="1">
                <a:solidFill>
                  <a:srgbClr val="002060"/>
                </a:solidFill>
              </a:rPr>
              <a:t>Абайский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район</a:t>
            </a:r>
          </a:p>
          <a:p>
            <a:pPr algn="ctr" eaLnBrk="1" hangingPunct="1"/>
            <a:r>
              <a:rPr lang="ru-RU" altLang="ru-RU" sz="650" b="1" dirty="0" smtClean="0">
                <a:solidFill>
                  <a:srgbClr val="FF0000"/>
                </a:solidFill>
              </a:rPr>
              <a:t>       </a:t>
            </a:r>
            <a:r>
              <a:rPr lang="ru-RU" altLang="ru-RU" sz="700" dirty="0" smtClean="0">
                <a:solidFill>
                  <a:srgbClr val="FF0000"/>
                </a:solidFill>
              </a:rPr>
              <a:t>1 колледж 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1 </a:t>
            </a:r>
            <a:r>
              <a:rPr lang="ru-RU" altLang="ru-RU" sz="700" dirty="0">
                <a:solidFill>
                  <a:srgbClr val="FF0000"/>
                </a:solidFill>
              </a:rPr>
              <a:t>общежитие (32 места)</a:t>
            </a:r>
          </a:p>
          <a:p>
            <a:pPr algn="ctr" eaLnBrk="1" hangingPunct="1"/>
            <a:endParaRPr lang="ru-RU" altLang="ru-RU" sz="650" b="1" u="sng" dirty="0">
              <a:solidFill>
                <a:srgbClr val="002060"/>
              </a:solidFill>
            </a:endParaRPr>
          </a:p>
        </p:txBody>
      </p:sp>
      <p:sp>
        <p:nvSpPr>
          <p:cNvPr id="3077" name="Прямоугольник 12"/>
          <p:cNvSpPr>
            <a:spLocks noChangeArrowheads="1"/>
          </p:cNvSpPr>
          <p:nvPr/>
        </p:nvSpPr>
        <p:spPr bwMode="auto">
          <a:xfrm>
            <a:off x="1587921" y="4546197"/>
            <a:ext cx="179579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 err="1">
                <a:solidFill>
                  <a:srgbClr val="002060"/>
                </a:solidFill>
              </a:rPr>
              <a:t>Аягозский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</a:t>
            </a:r>
            <a:r>
              <a:rPr lang="ru-RU" altLang="ru-RU" sz="900" b="1" u="sng" dirty="0" smtClean="0">
                <a:solidFill>
                  <a:srgbClr val="002060"/>
                </a:solidFill>
              </a:rPr>
              <a:t>район</a:t>
            </a:r>
          </a:p>
          <a:p>
            <a:pPr algn="ctr" eaLnBrk="1" hangingPunct="1"/>
            <a:r>
              <a:rPr lang="ru-RU" altLang="ru-RU" sz="800" b="1" dirty="0" smtClean="0">
                <a:solidFill>
                  <a:srgbClr val="00B050"/>
                </a:solidFill>
              </a:rPr>
              <a:t>1 колледж</a:t>
            </a:r>
          </a:p>
          <a:p>
            <a:pPr algn="ctr" eaLnBrk="1" hangingPunct="1"/>
            <a:r>
              <a:rPr lang="ru-RU" altLang="ru-RU" sz="800" b="1" dirty="0" smtClean="0">
                <a:solidFill>
                  <a:srgbClr val="00B050"/>
                </a:solidFill>
              </a:rPr>
              <a:t>1 общежитие (104 места)</a:t>
            </a:r>
            <a:endParaRPr lang="ru-RU" altLang="ru-RU" sz="800" b="1" dirty="0">
              <a:solidFill>
                <a:srgbClr val="00B050"/>
              </a:solidFill>
            </a:endParaRPr>
          </a:p>
        </p:txBody>
      </p:sp>
      <p:sp>
        <p:nvSpPr>
          <p:cNvPr id="3078" name="Прямоугольник 13"/>
          <p:cNvSpPr>
            <a:spLocks noChangeArrowheads="1"/>
          </p:cNvSpPr>
          <p:nvPr/>
        </p:nvSpPr>
        <p:spPr bwMode="auto">
          <a:xfrm rot="1487191">
            <a:off x="2694185" y="950789"/>
            <a:ext cx="135054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 err="1">
                <a:solidFill>
                  <a:srgbClr val="002060"/>
                </a:solidFill>
              </a:rPr>
              <a:t>Бородулихинский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район</a:t>
            </a:r>
          </a:p>
          <a:p>
            <a:pPr algn="ctr" eaLnBrk="1" hangingPunct="1"/>
            <a:r>
              <a:rPr lang="ru-RU" altLang="ru-RU" sz="650" dirty="0" smtClean="0">
                <a:solidFill>
                  <a:srgbClr val="FF0000"/>
                </a:solidFill>
              </a:rPr>
              <a:t> </a:t>
            </a:r>
            <a:r>
              <a:rPr lang="ru-RU" altLang="ru-RU" sz="650" dirty="0">
                <a:solidFill>
                  <a:srgbClr val="FF0000"/>
                </a:solidFill>
              </a:rPr>
              <a:t>1 </a:t>
            </a:r>
            <a:r>
              <a:rPr lang="ru-RU" altLang="ru-RU" sz="650" dirty="0" smtClean="0">
                <a:solidFill>
                  <a:srgbClr val="FF0000"/>
                </a:solidFill>
              </a:rPr>
              <a:t>колледж </a:t>
            </a:r>
          </a:p>
          <a:p>
            <a:pPr algn="ctr" eaLnBrk="1" hangingPunct="1"/>
            <a:r>
              <a:rPr lang="ru-RU" altLang="ru-RU" sz="650" dirty="0" smtClean="0">
                <a:solidFill>
                  <a:srgbClr val="FF0000"/>
                </a:solidFill>
              </a:rPr>
              <a:t>1 </a:t>
            </a:r>
            <a:r>
              <a:rPr lang="ru-RU" altLang="ru-RU" sz="650" dirty="0">
                <a:solidFill>
                  <a:srgbClr val="FF0000"/>
                </a:solidFill>
              </a:rPr>
              <a:t>общежитие (40 мест) </a:t>
            </a:r>
          </a:p>
          <a:p>
            <a:pPr algn="ctr" eaLnBrk="1" hangingPunct="1"/>
            <a:endParaRPr lang="ru-RU" altLang="ru-RU" sz="650" dirty="0">
              <a:solidFill>
                <a:srgbClr val="002060"/>
              </a:solidFill>
            </a:endParaRPr>
          </a:p>
        </p:txBody>
      </p:sp>
      <p:sp>
        <p:nvSpPr>
          <p:cNvPr id="3079" name="Прямоугольник 15"/>
          <p:cNvSpPr>
            <a:spLocks noChangeArrowheads="1"/>
          </p:cNvSpPr>
          <p:nvPr/>
        </p:nvSpPr>
        <p:spPr bwMode="auto">
          <a:xfrm rot="19197020">
            <a:off x="4921350" y="831382"/>
            <a:ext cx="104105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u="sng" dirty="0">
                <a:solidFill>
                  <a:srgbClr val="002060"/>
                </a:solidFill>
              </a:rPr>
              <a:t>Глубоковский район</a:t>
            </a:r>
          </a:p>
          <a:p>
            <a:pPr algn="ctr" eaLnBrk="1" hangingPunct="1"/>
            <a:endParaRPr lang="ru-RU" altLang="ru-RU" sz="650" b="1" dirty="0">
              <a:solidFill>
                <a:srgbClr val="002060"/>
              </a:solidFill>
            </a:endParaRPr>
          </a:p>
        </p:txBody>
      </p:sp>
      <p:sp>
        <p:nvSpPr>
          <p:cNvPr id="3080" name="Прямоугольник 16"/>
          <p:cNvSpPr>
            <a:spLocks noChangeArrowheads="1"/>
          </p:cNvSpPr>
          <p:nvPr/>
        </p:nvSpPr>
        <p:spPr bwMode="auto">
          <a:xfrm>
            <a:off x="3050554" y="2464452"/>
            <a:ext cx="1826419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u="sng" dirty="0" err="1">
                <a:solidFill>
                  <a:srgbClr val="002060"/>
                </a:solidFill>
              </a:rPr>
              <a:t>Жарминский</a:t>
            </a:r>
            <a:r>
              <a:rPr lang="ru-RU" altLang="ru-RU" sz="800" b="1" u="sng" dirty="0">
                <a:solidFill>
                  <a:srgbClr val="002060"/>
                </a:solidFill>
              </a:rPr>
              <a:t> район</a:t>
            </a:r>
          </a:p>
          <a:p>
            <a:pPr algn="ctr" eaLnBrk="1" hangingPunct="1"/>
            <a:r>
              <a:rPr lang="kk-KZ" altLang="ru-RU" sz="800" dirty="0" smtClean="0">
                <a:solidFill>
                  <a:srgbClr val="FF0000"/>
                </a:solidFill>
              </a:rPr>
              <a:t> </a:t>
            </a:r>
            <a:r>
              <a:rPr lang="kk-KZ" altLang="ru-RU" sz="700" dirty="0">
                <a:solidFill>
                  <a:srgbClr val="FF0000"/>
                </a:solidFill>
              </a:rPr>
              <a:t>1 </a:t>
            </a:r>
            <a:r>
              <a:rPr lang="kk-KZ" altLang="ru-RU" sz="700" dirty="0" smtClean="0">
                <a:solidFill>
                  <a:srgbClr val="FF0000"/>
                </a:solidFill>
              </a:rPr>
              <a:t>колледж</a:t>
            </a:r>
            <a:endParaRPr lang="kk-KZ" altLang="ru-RU" sz="7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kk-KZ" altLang="ru-RU" sz="700" dirty="0">
                <a:solidFill>
                  <a:srgbClr val="FF0000"/>
                </a:solidFill>
              </a:rPr>
              <a:t>1 общежитие (28 мест</a:t>
            </a:r>
            <a:r>
              <a:rPr lang="kk-KZ" altLang="ru-RU" sz="700" b="1" u="sng" dirty="0">
                <a:solidFill>
                  <a:srgbClr val="FF0000"/>
                </a:solidFill>
              </a:rPr>
              <a:t>)</a:t>
            </a:r>
            <a:endParaRPr lang="ru-RU" altLang="ru-RU" sz="7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800" b="1" u="sng" dirty="0">
              <a:solidFill>
                <a:srgbClr val="002060"/>
              </a:solidFill>
            </a:endParaRPr>
          </a:p>
        </p:txBody>
      </p: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5819829" y="1405597"/>
            <a:ext cx="1563290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>
                <a:solidFill>
                  <a:srgbClr val="002060"/>
                </a:solidFill>
              </a:rPr>
              <a:t>Район Алтай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1 колледж  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1 общежитие </a:t>
            </a:r>
            <a:r>
              <a:rPr lang="ru-RU" altLang="ru-RU" sz="700" dirty="0">
                <a:solidFill>
                  <a:srgbClr val="FF0000"/>
                </a:solidFill>
              </a:rPr>
              <a:t>(36 мест)</a:t>
            </a:r>
          </a:p>
          <a:p>
            <a:pPr algn="ctr" eaLnBrk="1" hangingPunct="1"/>
            <a:endParaRPr lang="ru-RU" altLang="ru-RU" sz="650" b="1" u="sng" dirty="0">
              <a:solidFill>
                <a:srgbClr val="00206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753748" y="3790643"/>
            <a:ext cx="1224492" cy="767027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ru-RU" sz="800" b="1" u="sng" dirty="0">
                <a:solidFill>
                  <a:srgbClr val="002060"/>
                </a:solidFill>
                <a:ea typeface="+mj-ea"/>
              </a:rPr>
              <a:t>Зайсанский район</a:t>
            </a:r>
          </a:p>
          <a:p>
            <a:pPr algn="ctr">
              <a:defRPr/>
            </a:pPr>
            <a:r>
              <a:rPr lang="ru-RU" altLang="ru-RU" sz="7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700" dirty="0">
                <a:solidFill>
                  <a:srgbClr val="FF0000"/>
                </a:solidFill>
                <a:latin typeface="Arial" charset="0"/>
                <a:cs typeface="Arial" charset="0"/>
              </a:rPr>
              <a:t>1 </a:t>
            </a:r>
            <a:r>
              <a:rPr lang="ru-RU" altLang="ru-RU" sz="7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колледж </a:t>
            </a:r>
            <a:endParaRPr lang="ru-RU" altLang="ru-RU" sz="7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altLang="ru-RU" sz="700" dirty="0">
                <a:solidFill>
                  <a:srgbClr val="FF0000"/>
                </a:solidFill>
                <a:latin typeface="Arial" charset="0"/>
                <a:cs typeface="Arial" charset="0"/>
              </a:rPr>
              <a:t>1 общежитие </a:t>
            </a:r>
            <a:r>
              <a:rPr lang="ru-RU" altLang="ru-RU" sz="70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sz="700" smtClean="0">
                <a:solidFill>
                  <a:srgbClr val="FF0000"/>
                </a:solidFill>
                <a:latin typeface="Arial" charset="0"/>
                <a:cs typeface="Arial" charset="0"/>
              </a:rPr>
              <a:t>75 мест</a:t>
            </a:r>
            <a:r>
              <a:rPr lang="ru-RU" altLang="ru-RU" sz="7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pPr algn="ctr">
              <a:defRPr/>
            </a:pPr>
            <a:endParaRPr lang="ru-RU" sz="650" b="1" u="sng" dirty="0">
              <a:solidFill>
                <a:srgbClr val="002060"/>
              </a:solidFill>
              <a:ea typeface="+mj-ea"/>
            </a:endParaRPr>
          </a:p>
        </p:txBody>
      </p:sp>
      <p:sp>
        <p:nvSpPr>
          <p:cNvPr id="3083" name="Заголовок 1"/>
          <p:cNvSpPr txBox="1">
            <a:spLocks/>
          </p:cNvSpPr>
          <p:nvPr/>
        </p:nvSpPr>
        <p:spPr bwMode="auto">
          <a:xfrm rot="20491566">
            <a:off x="7140238" y="1914468"/>
            <a:ext cx="1400023" cy="2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u="sng" dirty="0" err="1">
                <a:solidFill>
                  <a:srgbClr val="002060"/>
                </a:solidFill>
              </a:rPr>
              <a:t>Катон</a:t>
            </a:r>
            <a:r>
              <a:rPr lang="ru-RU" altLang="ru-RU" sz="800" b="1" u="sng" dirty="0">
                <a:solidFill>
                  <a:srgbClr val="002060"/>
                </a:solidFill>
              </a:rPr>
              <a:t>-Карагайский район</a:t>
            </a:r>
          </a:p>
        </p:txBody>
      </p:sp>
      <p:sp>
        <p:nvSpPr>
          <p:cNvPr id="3084" name="Подзаголовок 2"/>
          <p:cNvSpPr txBox="1">
            <a:spLocks/>
          </p:cNvSpPr>
          <p:nvPr/>
        </p:nvSpPr>
        <p:spPr bwMode="auto">
          <a:xfrm rot="20577865">
            <a:off x="7427444" y="2225117"/>
            <a:ext cx="1659400" cy="1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120" tIns="0"/>
          <a:lstStyle>
            <a:lvl1pPr marL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ru-RU" altLang="ru-RU" sz="800" dirty="0">
              <a:solidFill>
                <a:srgbClr val="002060"/>
              </a:solidFill>
            </a:endParaRPr>
          </a:p>
        </p:txBody>
      </p:sp>
      <p:sp>
        <p:nvSpPr>
          <p:cNvPr id="3085" name="Заголовок 1"/>
          <p:cNvSpPr txBox="1">
            <a:spLocks/>
          </p:cNvSpPr>
          <p:nvPr/>
        </p:nvSpPr>
        <p:spPr bwMode="auto">
          <a:xfrm>
            <a:off x="6980635" y="2899937"/>
            <a:ext cx="1279525" cy="2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u="sng" dirty="0" err="1">
                <a:solidFill>
                  <a:srgbClr val="002060"/>
                </a:solidFill>
              </a:rPr>
              <a:t>Курчумский</a:t>
            </a:r>
            <a:r>
              <a:rPr lang="ru-RU" altLang="ru-RU" sz="800" b="1" u="sng" dirty="0">
                <a:solidFill>
                  <a:srgbClr val="002060"/>
                </a:solidFill>
              </a:rPr>
              <a:t> район</a:t>
            </a:r>
          </a:p>
        </p:txBody>
      </p:sp>
      <p:sp>
        <p:nvSpPr>
          <p:cNvPr id="3086" name="Подзаголовок 2"/>
          <p:cNvSpPr txBox="1">
            <a:spLocks/>
          </p:cNvSpPr>
          <p:nvPr/>
        </p:nvSpPr>
        <p:spPr bwMode="auto">
          <a:xfrm>
            <a:off x="7314609" y="2597012"/>
            <a:ext cx="1386152" cy="4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120" tIns="0"/>
          <a:lstStyle>
            <a:lvl1pPr marL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ru-RU" altLang="ru-RU" sz="650">
              <a:solidFill>
                <a:srgbClr val="002060"/>
              </a:solidFill>
            </a:endParaRPr>
          </a:p>
        </p:txBody>
      </p:sp>
      <p:sp>
        <p:nvSpPr>
          <p:cNvPr id="3087" name="Заголовок 1"/>
          <p:cNvSpPr txBox="1">
            <a:spLocks/>
          </p:cNvSpPr>
          <p:nvPr/>
        </p:nvSpPr>
        <p:spPr bwMode="auto">
          <a:xfrm rot="20883641">
            <a:off x="5483544" y="2179617"/>
            <a:ext cx="952765" cy="1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50" b="1" u="sng" dirty="0">
                <a:solidFill>
                  <a:srgbClr val="002060"/>
                </a:solidFill>
              </a:rPr>
              <a:t>Уланский район</a:t>
            </a:r>
          </a:p>
        </p:txBody>
      </p:sp>
      <p:sp>
        <p:nvSpPr>
          <p:cNvPr id="3088" name="Подзаголовок 2"/>
          <p:cNvSpPr txBox="1">
            <a:spLocks/>
          </p:cNvSpPr>
          <p:nvPr/>
        </p:nvSpPr>
        <p:spPr bwMode="auto">
          <a:xfrm>
            <a:off x="3766714" y="1786135"/>
            <a:ext cx="1536322" cy="4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120" tIns="0"/>
          <a:lstStyle>
            <a:lvl1pPr marL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</a:pPr>
            <a:r>
              <a:rPr lang="ru-RU" altLang="ru-RU" sz="650" dirty="0" smtClean="0">
                <a:solidFill>
                  <a:srgbClr val="FF0000"/>
                </a:solidFill>
              </a:rPr>
              <a:t> 3 ВУЗа - 8 общежитий </a:t>
            </a:r>
          </a:p>
          <a:p>
            <a:pPr algn="ctr" eaLnBrk="1" hangingPunct="1">
              <a:buClr>
                <a:schemeClr val="accent1"/>
              </a:buClr>
              <a:buSzPct val="80000"/>
            </a:pPr>
            <a:r>
              <a:rPr lang="ru-RU" altLang="ru-RU" sz="650" dirty="0" smtClean="0">
                <a:solidFill>
                  <a:srgbClr val="FF0000"/>
                </a:solidFill>
              </a:rPr>
              <a:t>(3348 мест), 2 колледжа – </a:t>
            </a:r>
          </a:p>
          <a:p>
            <a:pPr algn="ctr" eaLnBrk="1" hangingPunct="1">
              <a:buClr>
                <a:schemeClr val="accent1"/>
              </a:buClr>
              <a:buSzPct val="80000"/>
            </a:pPr>
            <a:r>
              <a:rPr lang="ru-RU" altLang="ru-RU" sz="650" dirty="0" smtClean="0">
                <a:solidFill>
                  <a:srgbClr val="FF0000"/>
                </a:solidFill>
              </a:rPr>
              <a:t>2 общежития (580 мест)</a:t>
            </a:r>
            <a:endParaRPr lang="ru-RU" altLang="ru-RU" sz="650" b="1" dirty="0" smtClean="0">
              <a:solidFill>
                <a:srgbClr val="002060"/>
              </a:solidFill>
            </a:endParaRPr>
          </a:p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ru-RU" altLang="ru-RU" sz="650" dirty="0">
              <a:solidFill>
                <a:srgbClr val="FF0000"/>
              </a:solidFill>
            </a:endParaRPr>
          </a:p>
        </p:txBody>
      </p:sp>
      <p:sp>
        <p:nvSpPr>
          <p:cNvPr id="3089" name="Заголовок 1"/>
          <p:cNvSpPr txBox="1">
            <a:spLocks/>
          </p:cNvSpPr>
          <p:nvPr/>
        </p:nvSpPr>
        <p:spPr bwMode="auto">
          <a:xfrm>
            <a:off x="4251323" y="5214687"/>
            <a:ext cx="1661319" cy="3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 err="1">
                <a:solidFill>
                  <a:srgbClr val="002060"/>
                </a:solidFill>
              </a:rPr>
              <a:t>Урджарский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район</a:t>
            </a:r>
          </a:p>
          <a:p>
            <a:pPr algn="ctr" eaLnBrk="1" hangingPunct="1"/>
            <a:endParaRPr lang="ru-RU" altLang="ru-RU" sz="65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650" dirty="0" smtClean="0">
                <a:solidFill>
                  <a:srgbClr val="FF0000"/>
                </a:solidFill>
              </a:rPr>
              <a:t> </a:t>
            </a:r>
            <a:r>
              <a:rPr lang="ru-RU" altLang="ru-RU" sz="700" dirty="0">
                <a:solidFill>
                  <a:srgbClr val="FF0000"/>
                </a:solidFill>
              </a:rPr>
              <a:t>1 </a:t>
            </a:r>
            <a:r>
              <a:rPr lang="ru-RU" altLang="ru-RU" sz="700" dirty="0" smtClean="0">
                <a:solidFill>
                  <a:srgbClr val="FF0000"/>
                </a:solidFill>
              </a:rPr>
              <a:t>колледж 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1  </a:t>
            </a:r>
            <a:r>
              <a:rPr lang="ru-RU" altLang="ru-RU" sz="700" dirty="0">
                <a:solidFill>
                  <a:srgbClr val="FF0000"/>
                </a:solidFill>
              </a:rPr>
              <a:t>общежитие (84 </a:t>
            </a:r>
            <a:r>
              <a:rPr lang="ru-RU" altLang="ru-RU" sz="700" dirty="0" smtClean="0">
                <a:solidFill>
                  <a:srgbClr val="FF0000"/>
                </a:solidFill>
              </a:rPr>
              <a:t>места)</a:t>
            </a:r>
            <a:endParaRPr lang="ru-RU" altLang="ru-RU" sz="700" u="sng" dirty="0">
              <a:solidFill>
                <a:srgbClr val="002060"/>
              </a:solidFill>
            </a:endParaRPr>
          </a:p>
        </p:txBody>
      </p:sp>
      <p:sp>
        <p:nvSpPr>
          <p:cNvPr id="3090" name="Заголовок 1"/>
          <p:cNvSpPr txBox="1">
            <a:spLocks/>
          </p:cNvSpPr>
          <p:nvPr/>
        </p:nvSpPr>
        <p:spPr bwMode="auto">
          <a:xfrm>
            <a:off x="5738764" y="3928850"/>
            <a:ext cx="1305058" cy="38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u="sng" dirty="0" err="1">
                <a:solidFill>
                  <a:srgbClr val="002060"/>
                </a:solidFill>
              </a:rPr>
              <a:t>Тарбагатайский</a:t>
            </a:r>
            <a:r>
              <a:rPr lang="ru-RU" altLang="ru-RU" sz="800" b="1" u="sng" dirty="0">
                <a:solidFill>
                  <a:srgbClr val="002060"/>
                </a:solidFill>
              </a:rPr>
              <a:t> район</a:t>
            </a:r>
          </a:p>
        </p:txBody>
      </p:sp>
      <p:sp>
        <p:nvSpPr>
          <p:cNvPr id="3091" name="Подзаголовок 2"/>
          <p:cNvSpPr txBox="1">
            <a:spLocks/>
          </p:cNvSpPr>
          <p:nvPr/>
        </p:nvSpPr>
        <p:spPr bwMode="auto">
          <a:xfrm>
            <a:off x="5976721" y="3979149"/>
            <a:ext cx="1403350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120" tIns="0"/>
          <a:lstStyle>
            <a:lvl1pPr marL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ru-RU" altLang="ru-RU" sz="800" dirty="0">
              <a:solidFill>
                <a:srgbClr val="002060"/>
              </a:solidFill>
            </a:endParaRPr>
          </a:p>
        </p:txBody>
      </p:sp>
      <p:sp>
        <p:nvSpPr>
          <p:cNvPr id="3092" name="Заголовок 1"/>
          <p:cNvSpPr txBox="1">
            <a:spLocks/>
          </p:cNvSpPr>
          <p:nvPr/>
        </p:nvSpPr>
        <p:spPr bwMode="auto">
          <a:xfrm>
            <a:off x="3928420" y="751129"/>
            <a:ext cx="1148821" cy="85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50" b="1" dirty="0" smtClean="0">
                <a:solidFill>
                  <a:srgbClr val="FF0000"/>
                </a:solidFill>
              </a:rPr>
              <a:t>  </a:t>
            </a:r>
          </a:p>
          <a:p>
            <a:pPr algn="ctr" eaLnBrk="1" hangingPunct="1"/>
            <a:endParaRPr lang="ru-RU" altLang="ru-RU" sz="65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700" b="1" u="sng" dirty="0" err="1">
                <a:solidFill>
                  <a:srgbClr val="002060"/>
                </a:solidFill>
              </a:rPr>
              <a:t>Шемонаихинский</a:t>
            </a:r>
            <a:r>
              <a:rPr lang="ru-RU" altLang="ru-RU" sz="700" b="1" u="sng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altLang="ru-RU" sz="700" b="1" u="sng" dirty="0">
                <a:solidFill>
                  <a:srgbClr val="002060"/>
                </a:solidFill>
              </a:rPr>
              <a:t>район </a:t>
            </a:r>
          </a:p>
          <a:p>
            <a:pPr algn="ctr" eaLnBrk="1" hangingPunct="1"/>
            <a:r>
              <a:rPr lang="ru-RU" altLang="ru-RU" sz="670" dirty="0" smtClean="0">
                <a:solidFill>
                  <a:srgbClr val="FF0000"/>
                </a:solidFill>
              </a:rPr>
              <a:t>3 колледжа                             </a:t>
            </a:r>
            <a:r>
              <a:rPr lang="ru-RU" altLang="ru-RU" sz="670" dirty="0">
                <a:solidFill>
                  <a:srgbClr val="FF0000"/>
                </a:solidFill>
              </a:rPr>
              <a:t>2 </a:t>
            </a:r>
            <a:r>
              <a:rPr lang="ru-RU" altLang="ru-RU" sz="670" dirty="0" smtClean="0">
                <a:solidFill>
                  <a:srgbClr val="FF0000"/>
                </a:solidFill>
              </a:rPr>
              <a:t>общежития</a:t>
            </a:r>
          </a:p>
          <a:p>
            <a:pPr algn="ctr" eaLnBrk="1" hangingPunct="1"/>
            <a:r>
              <a:rPr lang="ru-RU" altLang="ru-RU" sz="670" dirty="0" smtClean="0">
                <a:solidFill>
                  <a:srgbClr val="FF0000"/>
                </a:solidFill>
              </a:rPr>
              <a:t> </a:t>
            </a:r>
            <a:r>
              <a:rPr lang="ru-RU" altLang="ru-RU" sz="670" dirty="0">
                <a:solidFill>
                  <a:srgbClr val="FF0000"/>
                </a:solidFill>
              </a:rPr>
              <a:t>(112 мест)</a:t>
            </a:r>
          </a:p>
          <a:p>
            <a:pPr algn="ctr" eaLnBrk="1" hangingPunct="1"/>
            <a:endParaRPr lang="ru-RU" altLang="ru-RU" sz="542" b="1" u="sng" dirty="0">
              <a:solidFill>
                <a:srgbClr val="002060"/>
              </a:solidFill>
            </a:endParaRPr>
          </a:p>
        </p:txBody>
      </p:sp>
      <p:sp>
        <p:nvSpPr>
          <p:cNvPr id="3093" name="Прямоугольник 33"/>
          <p:cNvSpPr>
            <a:spLocks noChangeArrowheads="1"/>
          </p:cNvSpPr>
          <p:nvPr/>
        </p:nvSpPr>
        <p:spPr bwMode="auto">
          <a:xfrm rot="19545904">
            <a:off x="5598708" y="965333"/>
            <a:ext cx="7560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u="sng" dirty="0">
                <a:solidFill>
                  <a:srgbClr val="002060"/>
                </a:solidFill>
              </a:rPr>
              <a:t>г. </a:t>
            </a:r>
            <a:r>
              <a:rPr lang="ru-RU" altLang="ru-RU" sz="900" b="1" u="sng" dirty="0" err="1">
                <a:solidFill>
                  <a:srgbClr val="002060"/>
                </a:solidFill>
              </a:rPr>
              <a:t>Риддер</a:t>
            </a:r>
            <a:endParaRPr lang="ru-RU" altLang="ru-RU" sz="900" b="1" u="sng" dirty="0">
              <a:solidFill>
                <a:srgbClr val="002060"/>
              </a:solidFill>
            </a:endParaRPr>
          </a:p>
        </p:txBody>
      </p:sp>
      <p:sp>
        <p:nvSpPr>
          <p:cNvPr id="3094" name="Заголовок 1"/>
          <p:cNvSpPr txBox="1">
            <a:spLocks/>
          </p:cNvSpPr>
          <p:nvPr/>
        </p:nvSpPr>
        <p:spPr bwMode="auto">
          <a:xfrm>
            <a:off x="2233917" y="1416431"/>
            <a:ext cx="758428" cy="2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75" b="1" u="sng" dirty="0">
                <a:solidFill>
                  <a:srgbClr val="002060"/>
                </a:solidFill>
              </a:rPr>
              <a:t>г. Семей</a:t>
            </a:r>
          </a:p>
        </p:txBody>
      </p:sp>
      <p:sp>
        <p:nvSpPr>
          <p:cNvPr id="3095" name="Заголовок 1"/>
          <p:cNvSpPr txBox="1">
            <a:spLocks/>
          </p:cNvSpPr>
          <p:nvPr/>
        </p:nvSpPr>
        <p:spPr bwMode="auto">
          <a:xfrm>
            <a:off x="3673136" y="1569016"/>
            <a:ext cx="1295003" cy="2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530" rIns="495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u="sng" dirty="0">
                <a:solidFill>
                  <a:srgbClr val="002060"/>
                </a:solidFill>
              </a:rPr>
              <a:t>г. Усть-Каменогорск</a:t>
            </a:r>
          </a:p>
        </p:txBody>
      </p:sp>
      <p:sp>
        <p:nvSpPr>
          <p:cNvPr id="3096" name="TextBox 39"/>
          <p:cNvSpPr txBox="1">
            <a:spLocks noChangeArrowheads="1"/>
          </p:cNvSpPr>
          <p:nvPr/>
        </p:nvSpPr>
        <p:spPr bwMode="auto">
          <a:xfrm>
            <a:off x="5105499" y="2832802"/>
            <a:ext cx="1112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b="1" u="sng" dirty="0" err="1">
                <a:solidFill>
                  <a:srgbClr val="002060"/>
                </a:solidFill>
              </a:rPr>
              <a:t>Кокпектинский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район</a:t>
            </a:r>
          </a:p>
        </p:txBody>
      </p:sp>
      <p:sp>
        <p:nvSpPr>
          <p:cNvPr id="3097" name="Прямоугольник 1"/>
          <p:cNvSpPr>
            <a:spLocks noChangeArrowheads="1"/>
          </p:cNvSpPr>
          <p:nvPr/>
        </p:nvSpPr>
        <p:spPr bwMode="auto">
          <a:xfrm rot="-2185168">
            <a:off x="824529" y="983823"/>
            <a:ext cx="124147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50" b="1" u="sng" dirty="0">
                <a:solidFill>
                  <a:srgbClr val="002060"/>
                </a:solidFill>
              </a:rPr>
              <a:t> </a:t>
            </a:r>
            <a:r>
              <a:rPr lang="ru-RU" altLang="ru-RU" sz="900" b="1" u="sng" dirty="0">
                <a:solidFill>
                  <a:srgbClr val="002060"/>
                </a:solidFill>
              </a:rPr>
              <a:t>«</a:t>
            </a:r>
            <a:r>
              <a:rPr lang="ru-RU" altLang="ru-RU" sz="900" b="1" u="sng" dirty="0" err="1">
                <a:solidFill>
                  <a:srgbClr val="002060"/>
                </a:solidFill>
              </a:rPr>
              <a:t>Бескарагайский</a:t>
            </a:r>
            <a:r>
              <a:rPr lang="ru-RU" altLang="ru-RU" sz="900" b="1" u="sng" dirty="0">
                <a:solidFill>
                  <a:srgbClr val="002060"/>
                </a:solidFill>
              </a:rPr>
              <a:t> </a:t>
            </a:r>
            <a:r>
              <a:rPr lang="ru-RU" altLang="ru-RU" sz="900" b="1" u="sng" dirty="0" smtClean="0">
                <a:solidFill>
                  <a:srgbClr val="002060"/>
                </a:solidFill>
              </a:rPr>
              <a:t>район</a:t>
            </a:r>
            <a:endParaRPr lang="ru-RU" altLang="ru-RU" sz="900" b="1" u="sng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900" b="1" u="sng" dirty="0">
              <a:solidFill>
                <a:srgbClr val="002060"/>
              </a:solidFill>
            </a:endParaRPr>
          </a:p>
        </p:txBody>
      </p:sp>
      <p:sp>
        <p:nvSpPr>
          <p:cNvPr id="3100" name="Подзаголовок 2"/>
          <p:cNvSpPr txBox="1">
            <a:spLocks/>
          </p:cNvSpPr>
          <p:nvPr/>
        </p:nvSpPr>
        <p:spPr bwMode="auto">
          <a:xfrm>
            <a:off x="1496589" y="1687834"/>
            <a:ext cx="2270125" cy="2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120" tIns="0"/>
          <a:lstStyle>
            <a:lvl1pPr marL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650" dirty="0" smtClean="0">
                <a:solidFill>
                  <a:srgbClr val="FF0000"/>
                </a:solidFill>
              </a:rPr>
              <a:t>4 ВУЗа - 9 общежитий </a:t>
            </a:r>
            <a:r>
              <a:rPr lang="ru-RU" altLang="ru-RU" sz="650" dirty="0">
                <a:solidFill>
                  <a:srgbClr val="FF0000"/>
                </a:solidFill>
              </a:rPr>
              <a:t>(2290 мест);                   </a:t>
            </a:r>
          </a:p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650" dirty="0">
                <a:solidFill>
                  <a:srgbClr val="FF0000"/>
                </a:solidFill>
              </a:rPr>
              <a:t>  </a:t>
            </a:r>
            <a:r>
              <a:rPr lang="ru-RU" altLang="ru-RU" sz="650" dirty="0" smtClean="0">
                <a:solidFill>
                  <a:srgbClr val="FF0000"/>
                </a:solidFill>
              </a:rPr>
              <a:t>9 колледжей – </a:t>
            </a:r>
            <a:r>
              <a:rPr lang="ru-RU" altLang="ru-RU" sz="650" dirty="0">
                <a:solidFill>
                  <a:srgbClr val="FF0000"/>
                </a:solidFill>
              </a:rPr>
              <a:t>10 </a:t>
            </a:r>
            <a:r>
              <a:rPr lang="ru-RU" altLang="ru-RU" sz="650" dirty="0" smtClean="0">
                <a:solidFill>
                  <a:srgbClr val="FF0000"/>
                </a:solidFill>
              </a:rPr>
              <a:t>общежитий (2328 мест)</a:t>
            </a:r>
            <a:endParaRPr lang="ru-RU" altLang="ru-RU" sz="650" dirty="0">
              <a:solidFill>
                <a:srgbClr val="FF0000"/>
              </a:solidFill>
            </a:endParaRPr>
          </a:p>
        </p:txBody>
      </p:sp>
      <p:sp>
        <p:nvSpPr>
          <p:cNvPr id="3101" name="Прямоугольник 3"/>
          <p:cNvSpPr>
            <a:spLocks noChangeArrowheads="1"/>
          </p:cNvSpPr>
          <p:nvPr/>
        </p:nvSpPr>
        <p:spPr bwMode="auto">
          <a:xfrm>
            <a:off x="6745478" y="3094045"/>
            <a:ext cx="1826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колледж</a:t>
            </a:r>
          </a:p>
          <a:p>
            <a:pPr algn="ctr"/>
            <a:r>
              <a:rPr lang="ru-RU" alt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общежитие   (21 </a:t>
            </a:r>
            <a:r>
              <a:rPr lang="ru-RU" alt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alt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2" name="Прямоугольник 4"/>
          <p:cNvSpPr>
            <a:spLocks noChangeArrowheads="1"/>
          </p:cNvSpPr>
          <p:nvPr/>
        </p:nvSpPr>
        <p:spPr bwMode="auto">
          <a:xfrm>
            <a:off x="5429461" y="4241518"/>
            <a:ext cx="1813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</a:p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( 60 мест)</a:t>
            </a:r>
          </a:p>
        </p:txBody>
      </p:sp>
      <p:sp>
        <p:nvSpPr>
          <p:cNvPr id="3103" name="Прямоугольник 5"/>
          <p:cNvSpPr>
            <a:spLocks noChangeArrowheads="1"/>
          </p:cNvSpPr>
          <p:nvPr/>
        </p:nvSpPr>
        <p:spPr bwMode="auto">
          <a:xfrm>
            <a:off x="4602729" y="3185751"/>
            <a:ext cx="20671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общежитие</a:t>
            </a:r>
          </a:p>
          <a:p>
            <a:pPr algn="ctr" eaLnBrk="1" hangingPunct="1"/>
            <a:r>
              <a:rPr lang="ru-RU" alt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(35 мест)</a:t>
            </a:r>
          </a:p>
        </p:txBody>
      </p:sp>
      <p:sp>
        <p:nvSpPr>
          <p:cNvPr id="3104" name="Прямоугольник 6"/>
          <p:cNvSpPr>
            <a:spLocks noChangeArrowheads="1"/>
          </p:cNvSpPr>
          <p:nvPr/>
        </p:nvSpPr>
        <p:spPr bwMode="auto">
          <a:xfrm rot="20463304">
            <a:off x="7073633" y="2046138"/>
            <a:ext cx="1883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700" dirty="0" smtClean="0">
                <a:solidFill>
                  <a:srgbClr val="FF0000"/>
                </a:solidFill>
              </a:rPr>
              <a:t>1 колледж</a:t>
            </a:r>
          </a:p>
          <a:p>
            <a:pPr algn="ctr"/>
            <a:r>
              <a:rPr lang="ru-RU" altLang="ru-RU" sz="700" dirty="0" smtClean="0">
                <a:solidFill>
                  <a:srgbClr val="FF0000"/>
                </a:solidFill>
              </a:rPr>
              <a:t> </a:t>
            </a:r>
            <a:r>
              <a:rPr lang="ru-RU" altLang="ru-RU" sz="700" dirty="0">
                <a:solidFill>
                  <a:srgbClr val="FF0000"/>
                </a:solidFill>
              </a:rPr>
              <a:t>1 </a:t>
            </a:r>
            <a:r>
              <a:rPr lang="ru-RU" altLang="ru-RU" sz="700" dirty="0" err="1">
                <a:solidFill>
                  <a:srgbClr val="FF0000"/>
                </a:solidFill>
              </a:rPr>
              <a:t>ообщежитие</a:t>
            </a:r>
            <a:r>
              <a:rPr lang="ru-RU" altLang="ru-RU" sz="700" dirty="0">
                <a:solidFill>
                  <a:srgbClr val="FF0000"/>
                </a:solidFill>
              </a:rPr>
              <a:t> (</a:t>
            </a:r>
            <a:r>
              <a:rPr lang="ru-RU" altLang="ru-RU" sz="700" dirty="0" smtClean="0">
                <a:solidFill>
                  <a:srgbClr val="FF0000"/>
                </a:solidFill>
              </a:rPr>
              <a:t>6</a:t>
            </a:r>
            <a:r>
              <a:rPr lang="en-US" altLang="ru-RU" sz="700" dirty="0" smtClean="0">
                <a:solidFill>
                  <a:srgbClr val="FF0000"/>
                </a:solidFill>
              </a:rPr>
              <a:t>5</a:t>
            </a:r>
            <a:r>
              <a:rPr lang="ru-RU" altLang="ru-RU" sz="700" dirty="0" smtClean="0">
                <a:solidFill>
                  <a:srgbClr val="FF0000"/>
                </a:solidFill>
              </a:rPr>
              <a:t> </a:t>
            </a:r>
            <a:r>
              <a:rPr lang="ru-RU" altLang="ru-RU" sz="700" dirty="0">
                <a:solidFill>
                  <a:srgbClr val="FF0000"/>
                </a:solidFill>
              </a:rPr>
              <a:t>мест)</a:t>
            </a:r>
          </a:p>
        </p:txBody>
      </p:sp>
      <p:sp>
        <p:nvSpPr>
          <p:cNvPr id="3105" name="Прямоугольник 7"/>
          <p:cNvSpPr>
            <a:spLocks noChangeArrowheads="1"/>
          </p:cNvSpPr>
          <p:nvPr/>
        </p:nvSpPr>
        <p:spPr bwMode="auto">
          <a:xfrm rot="-703343">
            <a:off x="5275697" y="2287492"/>
            <a:ext cx="11054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колледж </a:t>
            </a:r>
          </a:p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6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 (150 мест)</a:t>
            </a:r>
          </a:p>
        </p:txBody>
      </p:sp>
      <p:sp>
        <p:nvSpPr>
          <p:cNvPr id="3106" name="Прямоугольник 8"/>
          <p:cNvSpPr>
            <a:spLocks noChangeArrowheads="1"/>
          </p:cNvSpPr>
          <p:nvPr/>
        </p:nvSpPr>
        <p:spPr bwMode="auto">
          <a:xfrm rot="-2111981">
            <a:off x="1014136" y="1248818"/>
            <a:ext cx="1322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1 колледж                                 </a:t>
            </a:r>
            <a:r>
              <a:rPr lang="ru-RU" altLang="ru-RU" sz="700" dirty="0">
                <a:solidFill>
                  <a:srgbClr val="FF0000"/>
                </a:solidFill>
              </a:rPr>
              <a:t>1 </a:t>
            </a:r>
            <a:r>
              <a:rPr lang="ru-RU" altLang="ru-RU" sz="700" dirty="0" smtClean="0">
                <a:solidFill>
                  <a:srgbClr val="FF0000"/>
                </a:solidFill>
              </a:rPr>
              <a:t>общежитие</a:t>
            </a:r>
          </a:p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 </a:t>
            </a:r>
            <a:r>
              <a:rPr lang="ru-RU" altLang="ru-RU" sz="700" dirty="0">
                <a:solidFill>
                  <a:srgbClr val="FF0000"/>
                </a:solidFill>
              </a:rPr>
              <a:t>(24 </a:t>
            </a:r>
            <a:r>
              <a:rPr lang="ru-RU" altLang="ru-RU" sz="700" dirty="0" smtClean="0">
                <a:solidFill>
                  <a:srgbClr val="FF0000"/>
                </a:solidFill>
              </a:rPr>
              <a:t>места)</a:t>
            </a:r>
            <a:endParaRPr lang="ru-RU" altLang="ru-RU" sz="700" dirty="0">
              <a:solidFill>
                <a:srgbClr val="FF0000"/>
              </a:solidFill>
            </a:endParaRPr>
          </a:p>
        </p:txBody>
      </p:sp>
      <p:sp>
        <p:nvSpPr>
          <p:cNvPr id="3107" name="Прямоугольник 10"/>
          <p:cNvSpPr>
            <a:spLocks noChangeArrowheads="1"/>
          </p:cNvSpPr>
          <p:nvPr/>
        </p:nvSpPr>
        <p:spPr bwMode="auto">
          <a:xfrm rot="19561762">
            <a:off x="5469077" y="1071781"/>
            <a:ext cx="11200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u="sng" dirty="0" smtClean="0">
                <a:solidFill>
                  <a:srgbClr val="FF0000"/>
                </a:solidFill>
              </a:rPr>
              <a:t> </a:t>
            </a:r>
            <a:r>
              <a:rPr lang="ru-RU" altLang="ru-RU" sz="670" u="sng" dirty="0">
                <a:solidFill>
                  <a:srgbClr val="FF0000"/>
                </a:solidFill>
              </a:rPr>
              <a:t>1  </a:t>
            </a:r>
            <a:r>
              <a:rPr lang="ru-RU" altLang="ru-RU" sz="670" u="sng" dirty="0" smtClean="0">
                <a:solidFill>
                  <a:srgbClr val="FF0000"/>
                </a:solidFill>
              </a:rPr>
              <a:t>колледж </a:t>
            </a:r>
          </a:p>
          <a:p>
            <a:pPr algn="ctr" eaLnBrk="1" hangingPunct="1"/>
            <a:r>
              <a:rPr lang="ru-RU" altLang="ru-RU" sz="670" u="sng" dirty="0" smtClean="0">
                <a:solidFill>
                  <a:srgbClr val="FF0000"/>
                </a:solidFill>
              </a:rPr>
              <a:t>1 </a:t>
            </a:r>
            <a:r>
              <a:rPr lang="ru-RU" altLang="ru-RU" sz="670" u="sng" dirty="0">
                <a:solidFill>
                  <a:srgbClr val="FF0000"/>
                </a:solidFill>
              </a:rPr>
              <a:t>общежитие (</a:t>
            </a:r>
            <a:r>
              <a:rPr lang="ru-RU" altLang="ru-RU" sz="670" u="sng" dirty="0" smtClean="0">
                <a:solidFill>
                  <a:srgbClr val="FF0000"/>
                </a:solidFill>
              </a:rPr>
              <a:t>46 мест</a:t>
            </a:r>
            <a:r>
              <a:rPr lang="ru-RU" altLang="ru-RU" sz="670" u="sng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08" name="Прямоугольник 12"/>
          <p:cNvSpPr>
            <a:spLocks noChangeArrowheads="1"/>
          </p:cNvSpPr>
          <p:nvPr/>
        </p:nvSpPr>
        <p:spPr bwMode="auto">
          <a:xfrm rot="19302529">
            <a:off x="4801387" y="1263403"/>
            <a:ext cx="88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dirty="0" smtClean="0">
                <a:solidFill>
                  <a:srgbClr val="FF0000"/>
                </a:solidFill>
              </a:rPr>
              <a:t>2 колледжа           </a:t>
            </a:r>
            <a:r>
              <a:rPr lang="ru-RU" altLang="ru-RU" sz="700" dirty="0">
                <a:solidFill>
                  <a:srgbClr val="FF0000"/>
                </a:solidFill>
              </a:rPr>
              <a:t>2 общежития </a:t>
            </a:r>
            <a:r>
              <a:rPr lang="ru-RU" altLang="ru-RU" sz="700" dirty="0" smtClean="0">
                <a:solidFill>
                  <a:srgbClr val="FF0000"/>
                </a:solidFill>
              </a:rPr>
              <a:t>(125 мест</a:t>
            </a:r>
            <a:r>
              <a:rPr lang="ru-RU" altLang="ru-RU" sz="7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09" name="TextBox 15"/>
          <p:cNvSpPr txBox="1">
            <a:spLocks noChangeArrowheads="1"/>
          </p:cNvSpPr>
          <p:nvPr/>
        </p:nvSpPr>
        <p:spPr bwMode="auto">
          <a:xfrm>
            <a:off x="318180" y="-14894"/>
            <a:ext cx="952760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950" dirty="0" smtClean="0">
                <a:solidFill>
                  <a:srgbClr val="FFFFFF"/>
                </a:solidFill>
              </a:rPr>
              <a:t>РАСПОЛОЖЕНИЕ ОБЩЕЖИТИЙ КОЛЛЕДЖЕЙ И ВУЗОВ В РАЗРЕЗЕ РЕГИОНА</a:t>
            </a:r>
            <a:endParaRPr lang="ru-RU" altLang="ru-RU" sz="1950" dirty="0">
              <a:solidFill>
                <a:srgbClr val="FFFFFF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5446" y="5755544"/>
            <a:ext cx="974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ВУЗов 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64452" y="5811757"/>
            <a:ext cx="164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колледжей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1896" y="6196985"/>
            <a:ext cx="2128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- 5638</a:t>
            </a:r>
            <a:endParaRPr lang="ru-RU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85398" y="5936893"/>
            <a:ext cx="206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 </a:t>
            </a:r>
            <a:endParaRPr lang="ru-RU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06401" y="6229092"/>
            <a:ext cx="2399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- 3863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106401" y="6013665"/>
            <a:ext cx="206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kk-KZ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30  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555978" y="5468142"/>
            <a:ext cx="20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Функционирующие</a:t>
            </a:r>
          </a:p>
          <a:p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0430" y="5596479"/>
            <a:ext cx="399413" cy="1290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 47"/>
          <p:cNvSpPr/>
          <p:nvPr/>
        </p:nvSpPr>
        <p:spPr>
          <a:xfrm>
            <a:off x="7109479" y="5820217"/>
            <a:ext cx="399413" cy="1290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6729" y="1913388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kk-KZ" sz="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ВУЗа, 2 общежития (1540 мест)</a:t>
            </a:r>
            <a:endParaRPr lang="kk-KZ" sz="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колледж, 1 общежитие (288 мест)</a:t>
            </a:r>
            <a:endParaRPr lang="en-US" sz="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3225" y="2058667"/>
            <a:ext cx="139974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ВУЗ, 1 обжежитие (500мест)</a:t>
            </a:r>
            <a:endParaRPr lang="kk-KZ" sz="6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колледжа, </a:t>
            </a:r>
          </a:p>
          <a:p>
            <a:pPr algn="ctr"/>
            <a:r>
              <a:rPr lang="kk-KZ" sz="6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общежития (916 мест)</a:t>
            </a:r>
            <a:endParaRPr lang="en-US" sz="6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3827</TotalTime>
  <Words>1168</Words>
  <Application>Microsoft Office PowerPoint</Application>
  <PresentationFormat>Лист A4 (210x297 мм)</PresentationFormat>
  <Paragraphs>306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Times New Roman KZ</vt:lpstr>
      <vt:lpstr>Wingdings</vt:lpstr>
      <vt:lpstr>Wingdings 2</vt:lpstr>
      <vt:lpstr>HDOfficeLightV0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РЕЗУЛЬТАТЫ ПРОГРАММЫ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КОМПЛЕКСНОГО ПЛАНА ПО РАЗВИТИЮ ТРЕХЪЯЗЫЧИЯ В 2016 ГОДУ  МЕРОПРИЯТИЯ НА 2017 ГОД</dc:title>
  <dc:creator>Гульжан Айтказынова</dc:creator>
  <cp:lastModifiedBy>User</cp:lastModifiedBy>
  <cp:revision>592</cp:revision>
  <cp:lastPrinted>2020-01-10T06:42:45Z</cp:lastPrinted>
  <dcterms:created xsi:type="dcterms:W3CDTF">2017-01-08T04:55:25Z</dcterms:created>
  <dcterms:modified xsi:type="dcterms:W3CDTF">2020-01-12T06:53:32Z</dcterms:modified>
</cp:coreProperties>
</file>